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Override1.xml" ContentType="application/vnd.openxmlformats-officedocument.themeOverride+xml"/>
  <Override PartName="/ppt/tags/tag10.xml" ContentType="application/vnd.openxmlformats-officedocument.presentationml.tags+xml"/>
  <Override PartName="/ppt/theme/themeOverride2.xml" ContentType="application/vnd.openxmlformats-officedocument.themeOverr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heme/themeOverride3.xml" ContentType="application/vnd.openxmlformats-officedocument.themeOverrid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heme/themeOverride4.xml" ContentType="application/vnd.openxmlformats-officedocument.themeOverr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heme/themeOverride5.xml" ContentType="application/vnd.openxmlformats-officedocument.themeOverr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Override6.xml" ContentType="application/vnd.openxmlformats-officedocument.themeOverrid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heme/themeOverride7.xml" ContentType="application/vnd.openxmlformats-officedocument.themeOverr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heme/themeOverride8.xml" ContentType="application/vnd.openxmlformats-officedocument.themeOverrid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heme/themeOverride9.xml" ContentType="application/vnd.openxmlformats-officedocument.themeOverrid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heme/themeOverride10.xml" ContentType="application/vnd.openxmlformats-officedocument.themeOverrid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heme/themeOverride11.xml" ContentType="application/vnd.openxmlformats-officedocument.themeOverr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heme/themeOverride12.xml" ContentType="application/vnd.openxmlformats-officedocument.themeOverride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heme/themeOverride13.xml" ContentType="application/vnd.openxmlformats-officedocument.themeOverride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heme/themeOverride14.xml" ContentType="application/vnd.openxmlformats-officedocument.themeOverride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heme/themeOverride15.xml" ContentType="application/vnd.openxmlformats-officedocument.themeOverr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Override16.xml" ContentType="application/vnd.openxmlformats-officedocument.themeOverr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heme/themeOverride17.xml" ContentType="application/vnd.openxmlformats-officedocument.themeOverride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heme/themeOverride18.xml" ContentType="application/vnd.openxmlformats-officedocument.themeOverride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heme/themeOverride19.xml" ContentType="application/vnd.openxmlformats-officedocument.themeOverr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heme/themeOverride20.xml" ContentType="application/vnd.openxmlformats-officedocument.themeOverride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heme/themeOverride21.xml" ContentType="application/vnd.openxmlformats-officedocument.themeOverride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heme/themeOverride22.xml" ContentType="application/vnd.openxmlformats-officedocument.themeOverride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heme/themeOverride23.xml" ContentType="application/vnd.openxmlformats-officedocument.themeOverride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heme/themeOverride24.xml" ContentType="application/vnd.openxmlformats-officedocument.themeOverride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heme/themeOverride25.xml" ContentType="application/vnd.openxmlformats-officedocument.themeOverride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heme/themeOverride26.xml" ContentType="application/vnd.openxmlformats-officedocument.themeOverride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heme/themeOverride27.xml" ContentType="application/vnd.openxmlformats-officedocument.themeOverride+xml"/>
  <Override PartName="/ppt/tags/tag101.xml" ContentType="application/vnd.openxmlformats-officedocument.presentationml.tags+xml"/>
  <Override PartName="/ppt/theme/themeOverride28.xml" ContentType="application/vnd.openxmlformats-officedocument.themeOverride+xml"/>
  <Override PartName="/ppt/tags/tag102.xml" ContentType="application/vnd.openxmlformats-officedocument.presentationml.tags+xml"/>
  <Override PartName="/ppt/theme/themeOverride29.xml" ContentType="application/vnd.openxmlformats-officedocument.themeOverride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heme/themeOverride30.xml" ContentType="application/vnd.openxmlformats-officedocument.themeOverr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heme/themeOverride31.xml" ContentType="application/vnd.openxmlformats-officedocument.themeOverride+xml"/>
  <Override PartName="/ppt/tags/tag11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5268" r:id="rId4"/>
  </p:sldMasterIdLst>
  <p:notesMasterIdLst>
    <p:notesMasterId r:id="rId11"/>
  </p:notesMasterIdLst>
  <p:handoutMasterIdLst>
    <p:handoutMasterId r:id="rId12"/>
  </p:handoutMasterIdLst>
  <p:sldIdLst>
    <p:sldId id="1418" r:id="rId5"/>
    <p:sldId id="1419" r:id="rId6"/>
    <p:sldId id="1420" r:id="rId7"/>
    <p:sldId id="1421" r:id="rId8"/>
    <p:sldId id="1422" r:id="rId9"/>
    <p:sldId id="1423" r:id="rId10"/>
  </p:sldIdLst>
  <p:sldSz cx="12192000" cy="6858000"/>
  <p:notesSz cx="9918700" cy="6819900"/>
  <p:custShowLst>
    <p:custShow name="Format Guide Workshop" id="0">
      <p:sldLst/>
    </p:custShow>
  </p:custShowLst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Холкин Сергей" initials="ХС" lastIdx="1" clrIdx="0"/>
  <p:cmAuthor id="2" name="Пацюк Иван" initials="ПИ" lastIdx="3" clrIdx="1">
    <p:extLst>
      <p:ext uri="{19B8F6BF-5375-455C-9EA6-DF929625EA0E}">
        <p15:presenceInfo xmlns:p15="http://schemas.microsoft.com/office/powerpoint/2012/main" userId="S::i.patsyuk@crpt.ru::1ba2f455-778e-485a-bd6f-0cb0c72e24a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595959"/>
    <a:srgbClr val="F2E900"/>
    <a:srgbClr val="FECD8C"/>
    <a:srgbClr val="212121"/>
    <a:srgbClr val="FAF7B4"/>
    <a:srgbClr val="000000"/>
    <a:srgbClr val="F2EB3B"/>
    <a:srgbClr val="FFE200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31" autoAdjust="0"/>
    <p:restoredTop sz="94118" autoAdjust="0"/>
  </p:normalViewPr>
  <p:slideViewPr>
    <p:cSldViewPr snapToGrid="0">
      <p:cViewPr varScale="1">
        <p:scale>
          <a:sx n="108" d="100"/>
          <a:sy n="108" d="100"/>
        </p:scale>
        <p:origin x="594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105" d="100"/>
          <a:sy n="105" d="100"/>
        </p:scale>
        <p:origin x="120" y="180"/>
      </p:cViewPr>
      <p:guideLst/>
    </p:cSldViewPr>
  </p:notesViewPr>
  <p:gridSpacing cx="39601" cy="396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Штраусберг Виталина" userId="66dac635-6f73-4d2c-80ec-a34014330d8b" providerId="ADAL" clId="{3E561E0D-6B41-4FB2-9EF4-70FF0B06EB1B}"/>
    <pc:docChg chg="delSld">
      <pc:chgData name="Штраусберг Виталина" userId="66dac635-6f73-4d2c-80ec-a34014330d8b" providerId="ADAL" clId="{3E561E0D-6B41-4FB2-9EF4-70FF0B06EB1B}" dt="2020-08-24T08:59:55.932" v="19" actId="2696"/>
      <pc:docMkLst>
        <pc:docMk/>
      </pc:docMkLst>
      <pc:sldChg chg="del">
        <pc:chgData name="Штраусберг Виталина" userId="66dac635-6f73-4d2c-80ec-a34014330d8b" providerId="ADAL" clId="{3E561E0D-6B41-4FB2-9EF4-70FF0B06EB1B}" dt="2020-08-24T08:59:51.861" v="17" actId="2696"/>
        <pc:sldMkLst>
          <pc:docMk/>
          <pc:sldMk cId="0" sldId="256"/>
        </pc:sldMkLst>
      </pc:sldChg>
      <pc:sldChg chg="del">
        <pc:chgData name="Штраусберг Виталина" userId="66dac635-6f73-4d2c-80ec-a34014330d8b" providerId="ADAL" clId="{3E561E0D-6B41-4FB2-9EF4-70FF0B06EB1B}" dt="2020-08-24T08:59:54.241" v="18" actId="2696"/>
        <pc:sldMkLst>
          <pc:docMk/>
          <pc:sldMk cId="1240356309" sldId="257"/>
        </pc:sldMkLst>
      </pc:sldChg>
      <pc:sldChg chg="del">
        <pc:chgData name="Штраусберг Виталина" userId="66dac635-6f73-4d2c-80ec-a34014330d8b" providerId="ADAL" clId="{3E561E0D-6B41-4FB2-9EF4-70FF0B06EB1B}" dt="2020-08-24T08:59:55.932" v="19" actId="2696"/>
        <pc:sldMkLst>
          <pc:docMk/>
          <pc:sldMk cId="1763658478" sldId="676"/>
        </pc:sldMkLst>
      </pc:sldChg>
      <pc:sldChg chg="del">
        <pc:chgData name="Штраусберг Виталина" userId="66dac635-6f73-4d2c-80ec-a34014330d8b" providerId="ADAL" clId="{3E561E0D-6B41-4FB2-9EF4-70FF0B06EB1B}" dt="2020-08-24T08:59:35.295" v="0" actId="2696"/>
        <pc:sldMkLst>
          <pc:docMk/>
          <pc:sldMk cId="1777786405" sldId="1373"/>
        </pc:sldMkLst>
      </pc:sldChg>
      <pc:sldChg chg="del">
        <pc:chgData name="Штраусберг Виталина" userId="66dac635-6f73-4d2c-80ec-a34014330d8b" providerId="ADAL" clId="{3E561E0D-6B41-4FB2-9EF4-70FF0B06EB1B}" dt="2020-08-24T08:59:44.495" v="6" actId="2696"/>
        <pc:sldMkLst>
          <pc:docMk/>
          <pc:sldMk cId="302412566" sldId="1387"/>
        </pc:sldMkLst>
      </pc:sldChg>
      <pc:sldChg chg="del">
        <pc:chgData name="Штраусберг Виталина" userId="66dac635-6f73-4d2c-80ec-a34014330d8b" providerId="ADAL" clId="{3E561E0D-6B41-4FB2-9EF4-70FF0B06EB1B}" dt="2020-08-24T08:59:51.732" v="12" actId="2696"/>
        <pc:sldMkLst>
          <pc:docMk/>
          <pc:sldMk cId="1407202695" sldId="1390"/>
        </pc:sldMkLst>
      </pc:sldChg>
      <pc:sldChg chg="del">
        <pc:chgData name="Штраусберг Виталина" userId="66dac635-6f73-4d2c-80ec-a34014330d8b" providerId="ADAL" clId="{3E561E0D-6B41-4FB2-9EF4-70FF0B06EB1B}" dt="2020-08-24T08:59:35.341" v="1" actId="2696"/>
        <pc:sldMkLst>
          <pc:docMk/>
          <pc:sldMk cId="1421018012" sldId="1413"/>
        </pc:sldMkLst>
      </pc:sldChg>
      <pc:sldChg chg="del">
        <pc:chgData name="Штраусберг Виталина" userId="66dac635-6f73-4d2c-80ec-a34014330d8b" providerId="ADAL" clId="{3E561E0D-6B41-4FB2-9EF4-70FF0B06EB1B}" dt="2020-08-24T08:59:35.375" v="3" actId="2696"/>
        <pc:sldMkLst>
          <pc:docMk/>
          <pc:sldMk cId="543833719" sldId="1414"/>
        </pc:sldMkLst>
      </pc:sldChg>
      <pc:sldChg chg="del">
        <pc:chgData name="Штраусберг Виталина" userId="66dac635-6f73-4d2c-80ec-a34014330d8b" providerId="ADAL" clId="{3E561E0D-6B41-4FB2-9EF4-70FF0B06EB1B}" dt="2020-08-24T08:59:35.401" v="4" actId="2696"/>
        <pc:sldMkLst>
          <pc:docMk/>
          <pc:sldMk cId="63874381" sldId="1415"/>
        </pc:sldMkLst>
      </pc:sldChg>
      <pc:sldChg chg="del">
        <pc:chgData name="Штраусберг Виталина" userId="66dac635-6f73-4d2c-80ec-a34014330d8b" providerId="ADAL" clId="{3E561E0D-6B41-4FB2-9EF4-70FF0B06EB1B}" dt="2020-08-24T08:59:38.036" v="5" actId="2696"/>
        <pc:sldMkLst>
          <pc:docMk/>
          <pc:sldMk cId="1321736395" sldId="1416"/>
        </pc:sldMkLst>
      </pc:sldChg>
      <pc:sldChg chg="del">
        <pc:chgData name="Штраусберг Виталина" userId="66dac635-6f73-4d2c-80ec-a34014330d8b" providerId="ADAL" clId="{3E561E0D-6B41-4FB2-9EF4-70FF0B06EB1B}" dt="2020-08-24T08:59:51.696" v="10" actId="2696"/>
        <pc:sldMkLst>
          <pc:docMk/>
          <pc:sldMk cId="773146056" sldId="1424"/>
        </pc:sldMkLst>
      </pc:sldChg>
      <pc:sldChg chg="del">
        <pc:chgData name="Штраусберг Виталина" userId="66dac635-6f73-4d2c-80ec-a34014330d8b" providerId="ADAL" clId="{3E561E0D-6B41-4FB2-9EF4-70FF0B06EB1B}" dt="2020-08-24T08:59:51.765" v="13" actId="2696"/>
        <pc:sldMkLst>
          <pc:docMk/>
          <pc:sldMk cId="2534428302" sldId="1425"/>
        </pc:sldMkLst>
      </pc:sldChg>
      <pc:sldChg chg="del">
        <pc:chgData name="Штраусберг Виталина" userId="66dac635-6f73-4d2c-80ec-a34014330d8b" providerId="ADAL" clId="{3E561E0D-6B41-4FB2-9EF4-70FF0B06EB1B}" dt="2020-08-24T08:59:51.833" v="15" actId="2696"/>
        <pc:sldMkLst>
          <pc:docMk/>
          <pc:sldMk cId="3845633284" sldId="1426"/>
        </pc:sldMkLst>
      </pc:sldChg>
      <pc:sldChg chg="del">
        <pc:chgData name="Штраусберг Виталина" userId="66dac635-6f73-4d2c-80ec-a34014330d8b" providerId="ADAL" clId="{3E561E0D-6B41-4FB2-9EF4-70FF0B06EB1B}" dt="2020-08-24T08:59:51.856" v="16" actId="2696"/>
        <pc:sldMkLst>
          <pc:docMk/>
          <pc:sldMk cId="2082053064" sldId="1427"/>
        </pc:sldMkLst>
      </pc:sldChg>
      <pc:sldChg chg="del">
        <pc:chgData name="Штраусберг Виталина" userId="66dac635-6f73-4d2c-80ec-a34014330d8b" providerId="ADAL" clId="{3E561E0D-6B41-4FB2-9EF4-70FF0B06EB1B}" dt="2020-08-24T08:59:51.809" v="14" actId="2696"/>
        <pc:sldMkLst>
          <pc:docMk/>
          <pc:sldMk cId="309921125" sldId="1428"/>
        </pc:sldMkLst>
      </pc:sldChg>
      <pc:sldChg chg="del">
        <pc:chgData name="Штраусберг Виталина" userId="66dac635-6f73-4d2c-80ec-a34014330d8b" providerId="ADAL" clId="{3E561E0D-6B41-4FB2-9EF4-70FF0B06EB1B}" dt="2020-08-24T08:59:51.680" v="7" actId="2696"/>
        <pc:sldMkLst>
          <pc:docMk/>
          <pc:sldMk cId="3641508458" sldId="1429"/>
        </pc:sldMkLst>
      </pc:sldChg>
      <pc:sldChg chg="del">
        <pc:chgData name="Штраусберг Виталина" userId="66dac635-6f73-4d2c-80ec-a34014330d8b" providerId="ADAL" clId="{3E561E0D-6B41-4FB2-9EF4-70FF0B06EB1B}" dt="2020-08-24T08:59:51.685" v="8" actId="2696"/>
        <pc:sldMkLst>
          <pc:docMk/>
          <pc:sldMk cId="1100170135" sldId="1430"/>
        </pc:sldMkLst>
      </pc:sldChg>
      <pc:sldChg chg="del">
        <pc:chgData name="Штраусберг Виталина" userId="66dac635-6f73-4d2c-80ec-a34014330d8b" providerId="ADAL" clId="{3E561E0D-6B41-4FB2-9EF4-70FF0B06EB1B}" dt="2020-08-24T08:59:51.691" v="9" actId="2696"/>
        <pc:sldMkLst>
          <pc:docMk/>
          <pc:sldMk cId="2578185935" sldId="1431"/>
        </pc:sldMkLst>
      </pc:sldChg>
      <pc:sldChg chg="del">
        <pc:chgData name="Штраусберг Виталина" userId="66dac635-6f73-4d2c-80ec-a34014330d8b" providerId="ADAL" clId="{3E561E0D-6B41-4FB2-9EF4-70FF0B06EB1B}" dt="2020-08-24T08:59:51.711" v="11" actId="2696"/>
        <pc:sldMkLst>
          <pc:docMk/>
          <pc:sldMk cId="3858135356" sldId="1432"/>
        </pc:sldMkLst>
      </pc:sldChg>
      <pc:sldChg chg="del">
        <pc:chgData name="Штраусберг Виталина" userId="66dac635-6f73-4d2c-80ec-a34014330d8b" providerId="ADAL" clId="{3E561E0D-6B41-4FB2-9EF4-70FF0B06EB1B}" dt="2020-08-24T08:59:35.360" v="2" actId="2696"/>
        <pc:sldMkLst>
          <pc:docMk/>
          <pc:sldMk cId="1314489666" sldId="143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8372591006424E-2"/>
          <c:y val="8.7837837837837843E-2"/>
          <c:w val="0.94432548179871523"/>
          <c:h val="0.824324324324324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E60E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0.10810810810810811"/>
                </c:manualLayout>
              </c:layout>
              <c:tx>
                <c:rich>
                  <a:bodyPr wrap="none"/>
                  <a:lstStyle/>
                  <a:p>
                    <a:pPr>
                      <a:defRPr sz="1000">
                        <a:solidFill>
                          <a:srgbClr val="595959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pPr>
                    <a:r>
                      <a:rPr lang="en-US" dirty="0"/>
                      <a:t>1759</a:t>
                    </a:r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0-6894-412D-ABC1-5A531146BA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Sheet1!$A$1</c:f>
              <c:numCache>
                <c:formatCode>General</c:formatCode>
                <c:ptCount val="1"/>
                <c:pt idx="0">
                  <c:v>1682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94-412D-ABC1-5A531146BA28}"/>
            </c:ext>
          </c:extLst>
        </c:ser>
        <c:ser>
          <c:idx val="1"/>
          <c:order val="1"/>
          <c:spPr>
            <a:solidFill>
              <a:srgbClr val="888888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2.8716216216216218E-2"/>
                </c:manualLayout>
              </c:layout>
              <c:tx>
                <c:rich>
                  <a:bodyPr wrap="none"/>
                  <a:lstStyle/>
                  <a:p>
                    <a:pPr>
                      <a:defRPr sz="1000">
                        <a:solidFill>
                          <a:srgbClr val="595959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pPr>
                    <a:r>
                      <a:rPr lang="en-US" dirty="0"/>
                      <a:t>327</a:t>
                    </a:r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2-6894-412D-ABC1-5A531146BA2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</c:f>
              <c:numCache>
                <c:formatCode>General</c:formatCode>
                <c:ptCount val="1"/>
                <c:pt idx="0">
                  <c:v>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894-412D-ABC1-5A531146BA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82438904"/>
        <c:axId val="1282443216"/>
      </c:barChart>
      <c:catAx>
        <c:axId val="1282438904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08080"/>
            </a:solidFill>
            <a:prstDash val="solid"/>
          </a:ln>
        </c:spPr>
        <c:crossAx val="1282443216"/>
        <c:crosses val="min"/>
        <c:auto val="0"/>
        <c:lblAlgn val="ctr"/>
        <c:lblOffset val="100"/>
        <c:noMultiLvlLbl val="0"/>
      </c:catAx>
      <c:valAx>
        <c:axId val="1282443216"/>
        <c:scaling>
          <c:orientation val="minMax"/>
          <c:max val="7870.392694063928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282438904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7069234773555439E-2"/>
          <c:y val="8.7837837837837843E-2"/>
          <c:w val="0.94586153045288912"/>
          <c:h val="0.824324324324324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E60E"/>
            </a:solidFill>
            <a:ln>
              <a:noFill/>
            </a:ln>
          </c:spPr>
          <c:invertIfNegative val="0"/>
          <c:val>
            <c:numRef>
              <c:f>Sheet1!$A$1</c:f>
              <c:numCache>
                <c:formatCode>General</c:formatCode>
                <c:ptCount val="1"/>
                <c:pt idx="0">
                  <c:v>13035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00-4B9D-868C-3DEB6E5648EE}"/>
            </c:ext>
          </c:extLst>
        </c:ser>
        <c:ser>
          <c:idx val="1"/>
          <c:order val="1"/>
          <c:spPr>
            <a:solidFill>
              <a:srgbClr val="888888"/>
            </a:solidFill>
            <a:ln>
              <a:noFill/>
            </a:ln>
          </c:spPr>
          <c:invertIfNegative val="0"/>
          <c:dLbls>
            <c:dLbl>
              <c:idx val="0"/>
              <c:layout>
                <c:manualLayout>
                  <c:x val="0"/>
                  <c:y val="-0.29898648648648651"/>
                </c:manualLayout>
              </c:layout>
              <c:tx>
                <c:rich>
                  <a:bodyPr wrap="none"/>
                  <a:lstStyle/>
                  <a:p>
                    <a:pPr>
                      <a:defRPr sz="1000">
                        <a:solidFill>
                          <a:srgbClr val="595959"/>
                        </a:solidFill>
                        <a:latin typeface="+mn-lt"/>
                        <a:ea typeface="+mn-ea"/>
                        <a:cs typeface="+mn-cs"/>
                        <a:sym typeface="+mn-lt"/>
                      </a:defRPr>
                    </a:pPr>
                    <a:r>
                      <a:rPr lang="en-US" dirty="0"/>
                      <a:t>2671</a:t>
                    </a:r>
                  </a:p>
                </c:rich>
              </c:tx>
              <c:numFmt formatCode="#,##0;&quot;-&quot;#,##0" sourceLinked="0"/>
              <c:spPr>
                <a:noFill/>
                <a:ln>
                  <a:noFill/>
                </a:ln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  <c:ext xmlns:c16="http://schemas.microsoft.com/office/drawing/2014/chart" uri="{C3380CC4-5D6E-409C-BE32-E72D297353CC}">
                  <c16:uniqueId val="{00000001-DB00-4B9D-868C-3DEB6E5648EE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Sheet1!$A$2</c:f>
              <c:numCache>
                <c:formatCode>General</c:formatCode>
                <c:ptCount val="1"/>
                <c:pt idx="0">
                  <c:v>2878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B00-4B9D-868C-3DEB6E5648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82440080"/>
        <c:axId val="1282440472"/>
      </c:barChart>
      <c:catAx>
        <c:axId val="128244008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08080"/>
            </a:solidFill>
            <a:prstDash val="solid"/>
          </a:ln>
        </c:spPr>
        <c:crossAx val="1282440472"/>
        <c:crosses val="min"/>
        <c:auto val="0"/>
        <c:lblAlgn val="ctr"/>
        <c:lblOffset val="100"/>
        <c:noMultiLvlLbl val="0"/>
      </c:catAx>
      <c:valAx>
        <c:axId val="1282440472"/>
        <c:scaling>
          <c:orientation val="minMax"/>
          <c:max val="7870.3926940639285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282440080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3266219239373602E-2"/>
          <c:y val="8.7837837837837843E-2"/>
          <c:w val="0.95346756152125278"/>
          <c:h val="0.8243243243243243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EBE60E"/>
            </a:solidFill>
            <a:ln>
              <a:noFill/>
            </a:ln>
          </c:spPr>
          <c:invertIfNegative val="0"/>
          <c:val>
            <c:numRef>
              <c:f>Sheet1!$A$1</c:f>
              <c:numCache>
                <c:formatCode>General</c:formatCode>
                <c:ptCount val="1"/>
                <c:pt idx="0">
                  <c:v>49018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A-483B-991E-DC6FBEE840CE}"/>
            </c:ext>
          </c:extLst>
        </c:ser>
        <c:ser>
          <c:idx val="1"/>
          <c:order val="1"/>
          <c:spPr>
            <a:solidFill>
              <a:srgbClr val="888888"/>
            </a:solidFill>
            <a:ln>
              <a:noFill/>
            </a:ln>
          </c:spPr>
          <c:invertIfNegative val="0"/>
          <c:val>
            <c:numRef>
              <c:f>Sheet1!$A$2</c:f>
              <c:numCache>
                <c:formatCode>General</c:formatCode>
                <c:ptCount val="1"/>
                <c:pt idx="0">
                  <c:v>40276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A9A-483B-991E-DC6FBEE84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axId val="1282387160"/>
        <c:axId val="1282377360"/>
      </c:barChart>
      <c:catAx>
        <c:axId val="1282387160"/>
        <c:scaling>
          <c:orientation val="minMax"/>
        </c:scaling>
        <c:delete val="0"/>
        <c:axPos val="b"/>
        <c:majorGridlines>
          <c:spPr>
            <a:ln>
              <a:noFill/>
            </a:ln>
          </c:spPr>
        </c:majorGridlines>
        <c:majorTickMark val="none"/>
        <c:minorTickMark val="none"/>
        <c:tickLblPos val="none"/>
        <c:spPr>
          <a:ln w="9525" algn="ctr">
            <a:solidFill>
              <a:srgbClr val="808080"/>
            </a:solidFill>
            <a:prstDash val="solid"/>
          </a:ln>
        </c:spPr>
        <c:crossAx val="1282377360"/>
        <c:crosses val="min"/>
        <c:auto val="0"/>
        <c:lblAlgn val="ctr"/>
        <c:lblOffset val="100"/>
        <c:noMultiLvlLbl val="0"/>
      </c:catAx>
      <c:valAx>
        <c:axId val="1282377360"/>
        <c:scaling>
          <c:orientation val="minMax"/>
          <c:max val="45718"/>
          <c:min val="0"/>
        </c:scaling>
        <c:delete val="1"/>
        <c:axPos val="l"/>
        <c:numFmt formatCode="General" sourceLinked="1"/>
        <c:majorTickMark val="out"/>
        <c:minorTickMark val="none"/>
        <c:tickLblPos val="nextTo"/>
        <c:crossAx val="1282387160"/>
        <c:crosses val="min"/>
        <c:crossBetween val="between"/>
      </c:valAx>
    </c:plotArea>
    <c:plotVisOnly val="0"/>
    <c:dispBlanksAs val="gap"/>
    <c:showDLblsOverMax val="1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0.35544</cdr:x>
      <cdr:y>0.41532</cdr:y>
    </cdr:from>
    <cdr:to>
      <cdr:x>0.63252</cdr:x>
      <cdr:y>0.71006</cdr:y>
    </cdr:to>
    <cdr:sp macro="" textlink="">
      <cdr:nvSpPr>
        <cdr:cNvPr id="2" name="Прямоугольник 1">
          <a:extLst xmlns:a="http://schemas.openxmlformats.org/drawingml/2006/main">
            <a:ext uri="{FF2B5EF4-FFF2-40B4-BE49-F238E27FC236}">
              <a16:creationId xmlns:a16="http://schemas.microsoft.com/office/drawing/2014/main" id="{CE73B9D3-9B0F-438F-AEB5-EEFD75288C62}"/>
            </a:ext>
          </a:extLst>
        </cdr:cNvPr>
        <cdr:cNvSpPr/>
      </cdr:nvSpPr>
      <cdr:spPr>
        <a:xfrm xmlns:a="http://schemas.openxmlformats.org/drawingml/2006/main">
          <a:off x="1054046" y="390315"/>
          <a:ext cx="821673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B050"/>
              </a:solidFill>
              <a:latin typeface="PT Sans" panose="020B0503020203020204" pitchFamily="34" charset="0"/>
            </a:rPr>
            <a:t>+ 23</a:t>
          </a:r>
          <a:endParaRPr lang="ru-RU" sz="1200" dirty="0">
            <a:solidFill>
              <a:srgbClr val="00B05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4"/>
            <a:ext cx="4298103" cy="34218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8306" y="4"/>
            <a:ext cx="4298103" cy="34218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7691E93-EF64-46CC-85E2-BBB5BEDB9501}" type="datetimeFigureOut">
              <a:rPr lang="en-US" sz="800"/>
              <a:t>8/28/2020</a:t>
            </a:fld>
            <a:endParaRPr lang="en-US" sz="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6477723"/>
            <a:ext cx="4298103" cy="342179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 sz="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8306" y="6477723"/>
            <a:ext cx="4298103" cy="342179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3DCECA85-2A7A-423F-89EA-6868CB52DF19}" type="slidenum">
              <a:rPr lang="en-US" sz="800"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1709377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/>
          <p:cNvSpPr/>
          <p:nvPr/>
        </p:nvSpPr>
        <p:spPr>
          <a:xfrm>
            <a:off x="0" y="5305622"/>
            <a:ext cx="9916405" cy="15142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2492" tIns="46246" rIns="92492" bIns="46246" rtlCol="0" anchor="ctr"/>
          <a:lstStyle/>
          <a:p>
            <a:pPr algn="ctr"/>
            <a:endParaRPr lang="en-US" dirty="0">
              <a:latin typeface="+mn-lt"/>
              <a:sym typeface="+mn-lt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17635" y="4"/>
            <a:ext cx="4180471" cy="34218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800">
                <a:latin typeface="+mn-lt"/>
                <a:sym typeface="+mn-l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8305" y="4"/>
            <a:ext cx="4182764" cy="34218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800">
                <a:latin typeface="+mn-lt"/>
                <a:sym typeface="+mn-lt"/>
              </a:defRPr>
            </a:lvl1pPr>
          </a:lstStyle>
          <a:p>
            <a:fld id="{3AD9BDA7-98EF-4344-B91C-30A07E8A84B0}" type="datetimeFigureOut">
              <a:rPr lang="en-US" smtClean="0"/>
              <a:pPr/>
              <a:t>8/28/2020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534988" y="204788"/>
            <a:ext cx="8848725" cy="4978400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2492" tIns="46246" rIns="92492" bIns="4624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33223" y="5388026"/>
            <a:ext cx="9652258" cy="661793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17635" y="6477723"/>
            <a:ext cx="4180471" cy="342179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800">
                <a:latin typeface="+mn-lt"/>
                <a:sym typeface="+mn-l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8307" y="6477723"/>
            <a:ext cx="4167175" cy="342179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800">
                <a:latin typeface="+mn-lt"/>
                <a:sym typeface="+mn-lt"/>
              </a:defRPr>
            </a:lvl1pPr>
          </a:lstStyle>
          <a:p>
            <a:r>
              <a:rPr lang="en-US"/>
              <a:t>Notes view: </a:t>
            </a:r>
            <a:fld id="{128CEAFE-FA94-43E5-B0FF-D47E1CCDD1B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362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Aft>
        <a:spcPts val="600"/>
      </a:spcAft>
      <a:buFont typeface="Arial" panose="020B0604020202020204" pitchFamily="34" charset="0"/>
      <a:buChar char="​"/>
      <a:defRPr sz="1200" kern="1200">
        <a:solidFill>
          <a:schemeClr val="tx1"/>
        </a:solidFill>
        <a:latin typeface="+mn-lt"/>
        <a:ea typeface="+mn-ea"/>
        <a:cs typeface="+mn-cs"/>
        <a:sym typeface="+mn-lt"/>
      </a:defRPr>
    </a:lvl1pPr>
    <a:lvl2pPr marL="11430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  <a:sym typeface="+mn-lt"/>
      </a:defRPr>
    </a:lvl2pPr>
    <a:lvl3pPr marL="2286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  <a:sym typeface="+mn-lt"/>
      </a:defRPr>
    </a:lvl3pPr>
    <a:lvl4pPr marL="514350" indent="-114300" algn="l" defTabSz="914400" rtl="0" eaLnBrk="1" latinLnBrk="0" hangingPunct="1">
      <a:spcAft>
        <a:spcPts val="600"/>
      </a:spcAft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  <a:sym typeface="+mn-lt"/>
      </a:defRPr>
    </a:lvl4pPr>
    <a:lvl5pPr marL="685800" indent="-114300" algn="l" defTabSz="914400" rtl="0" eaLnBrk="1" latinLnBrk="0" hangingPunct="1">
      <a:spcAft>
        <a:spcPts val="600"/>
      </a:spcAft>
      <a:buClr>
        <a:schemeClr val="tx2"/>
      </a:buClr>
      <a:buFont typeface="Arial" panose="020B0604020202020204" pitchFamily="34" charset="0"/>
      <a:buChar char="•"/>
      <a:defRPr sz="1000" i="1" kern="1200">
        <a:solidFill>
          <a:schemeClr val="tx1"/>
        </a:solidFill>
        <a:latin typeface="+mn-lt"/>
        <a:ea typeface="+mn-ea"/>
        <a:cs typeface="+mn-cs"/>
        <a:sym typeface="+mn-lt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 mod="1">
    <p:ext uri="{620B2872-D7B9-4A21-9093-7833F8D536E1}">
      <p15:sldGuideLst xmlns:p15="http://schemas.microsoft.com/office/powerpoint/2012/main">
        <p15:guide id="1" orient="horz" pos="2149" userDrawn="1">
          <p15:clr>
            <a:srgbClr val="F26B43"/>
          </p15:clr>
        </p15:guide>
        <p15:guide id="2" pos="312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Notes view: </a:t>
            </a:r>
            <a:fld id="{128CEAFE-FA94-43E5-B0FF-D47E1CCDD1B4}" type="slidenum">
              <a:rPr lang="en-US" smtClean="0"/>
              <a:pPr/>
              <a:t>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862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9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1.vml"/><Relationship Id="rId1" Type="http://schemas.openxmlformats.org/officeDocument/2006/relationships/themeOverride" Target="../theme/themeOverride6.x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1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2.vml"/><Relationship Id="rId1" Type="http://schemas.openxmlformats.org/officeDocument/2006/relationships/themeOverride" Target="../theme/themeOverride7.x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8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3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25.xml"/><Relationship Id="rId7" Type="http://schemas.openxmlformats.org/officeDocument/2006/relationships/image" Target="../media/image9.emf"/><Relationship Id="rId2" Type="http://schemas.openxmlformats.org/officeDocument/2006/relationships/vmlDrawing" Target="../drawings/vmlDrawing14.vml"/><Relationship Id="rId1" Type="http://schemas.openxmlformats.org/officeDocument/2006/relationships/themeOverride" Target="../theme/themeOverride8.xml"/><Relationship Id="rId6" Type="http://schemas.openxmlformats.org/officeDocument/2006/relationships/oleObject" Target="../embeddings/oleObject1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6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8.png"/><Relationship Id="rId2" Type="http://schemas.openxmlformats.org/officeDocument/2006/relationships/tags" Target="../tags/tag2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5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9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6.vml"/><Relationship Id="rId1" Type="http://schemas.openxmlformats.org/officeDocument/2006/relationships/themeOverride" Target="../theme/themeOverride9.xml"/><Relationship Id="rId6" Type="http://schemas.openxmlformats.org/officeDocument/2006/relationships/oleObject" Target="../embeddings/oleObject1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0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32.xml"/><Relationship Id="rId7" Type="http://schemas.openxmlformats.org/officeDocument/2006/relationships/image" Target="../media/image8.png"/><Relationship Id="rId2" Type="http://schemas.openxmlformats.org/officeDocument/2006/relationships/tags" Target="../tags/tag31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7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33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8.vml"/><Relationship Id="rId1" Type="http://schemas.openxmlformats.org/officeDocument/2006/relationships/themeOverride" Target="../theme/themeOverride10.xml"/><Relationship Id="rId6" Type="http://schemas.openxmlformats.org/officeDocument/2006/relationships/oleObject" Target="../embeddings/oleObject18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4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tags" Target="../tags/tag36.xml"/><Relationship Id="rId7" Type="http://schemas.openxmlformats.org/officeDocument/2006/relationships/image" Target="../media/image8.png"/><Relationship Id="rId2" Type="http://schemas.openxmlformats.org/officeDocument/2006/relationships/tags" Target="../tags/tag35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19.bin"/><Relationship Id="rId4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20.vml"/><Relationship Id="rId1" Type="http://schemas.openxmlformats.org/officeDocument/2006/relationships/themeOverride" Target="../theme/themeOverride11.xml"/><Relationship Id="rId6" Type="http://schemas.openxmlformats.org/officeDocument/2006/relationships/oleObject" Target="../embeddings/oleObject20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1.bin"/><Relationship Id="rId4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2.bin"/><Relationship Id="rId4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23.vml"/><Relationship Id="rId1" Type="http://schemas.openxmlformats.org/officeDocument/2006/relationships/themeOverride" Target="../theme/themeOverride12.xml"/><Relationship Id="rId6" Type="http://schemas.openxmlformats.org/officeDocument/2006/relationships/oleObject" Target="../embeddings/oleObject2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4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4.bin"/><Relationship Id="rId4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4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3.jpeg"/><Relationship Id="rId5" Type="http://schemas.openxmlformats.org/officeDocument/2006/relationships/image" Target="../media/image2.emf"/><Relationship Id="rId4" Type="http://schemas.openxmlformats.org/officeDocument/2006/relationships/oleObject" Target="../embeddings/oleObject25.bin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6.bin"/><Relationship Id="rId4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7.bin"/><Relationship Id="rId4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8.bin"/><Relationship Id="rId4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9.bin"/><Relationship Id="rId4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6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0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7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1.vml"/><Relationship Id="rId1" Type="http://schemas.openxmlformats.org/officeDocument/2006/relationships/themeOverride" Target="../theme/themeOverride13.xml"/><Relationship Id="rId6" Type="http://schemas.openxmlformats.org/officeDocument/2006/relationships/oleObject" Target="../embeddings/oleObject3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59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2.vml"/><Relationship Id="rId1" Type="http://schemas.openxmlformats.org/officeDocument/2006/relationships/themeOverride" Target="../theme/themeOverride14.xml"/><Relationship Id="rId6" Type="http://schemas.openxmlformats.org/officeDocument/2006/relationships/oleObject" Target="../embeddings/oleObject3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0.xml"/></Relationships>
</file>

<file path=ppt/slideLayouts/_rels/slideLayout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61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3.vml"/><Relationship Id="rId1" Type="http://schemas.openxmlformats.org/officeDocument/2006/relationships/themeOverride" Target="../theme/themeOverride15.xml"/><Relationship Id="rId6" Type="http://schemas.openxmlformats.org/officeDocument/2006/relationships/oleObject" Target="../embeddings/oleObject3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2.xml"/></Relationships>
</file>

<file path=ppt/slideLayouts/_rels/slideLayout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63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4.vml"/><Relationship Id="rId1" Type="http://schemas.openxmlformats.org/officeDocument/2006/relationships/themeOverride" Target="../theme/themeOverride16.xml"/><Relationship Id="rId6" Type="http://schemas.openxmlformats.org/officeDocument/2006/relationships/oleObject" Target="../embeddings/oleObject34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4.xml"/></Relationships>
</file>

<file path=ppt/slideLayouts/_rels/slideLayout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65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5.vml"/><Relationship Id="rId1" Type="http://schemas.openxmlformats.org/officeDocument/2006/relationships/themeOverride" Target="../theme/themeOverride17.xml"/><Relationship Id="rId6" Type="http://schemas.openxmlformats.org/officeDocument/2006/relationships/oleObject" Target="../embeddings/oleObject3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6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67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6.vml"/><Relationship Id="rId1" Type="http://schemas.openxmlformats.org/officeDocument/2006/relationships/themeOverride" Target="../theme/themeOverride18.xml"/><Relationship Id="rId6" Type="http://schemas.openxmlformats.org/officeDocument/2006/relationships/oleObject" Target="../embeddings/oleObject3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8.xml"/></Relationships>
</file>

<file path=ppt/slideLayouts/_rels/slideLayout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69.xml"/><Relationship Id="rId7" Type="http://schemas.openxmlformats.org/officeDocument/2006/relationships/image" Target="../media/image9.emf"/><Relationship Id="rId2" Type="http://schemas.openxmlformats.org/officeDocument/2006/relationships/vmlDrawing" Target="../drawings/vmlDrawing37.vml"/><Relationship Id="rId1" Type="http://schemas.openxmlformats.org/officeDocument/2006/relationships/themeOverride" Target="../theme/themeOverride19.xml"/><Relationship Id="rId6" Type="http://schemas.openxmlformats.org/officeDocument/2006/relationships/oleObject" Target="../embeddings/oleObject3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0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tags" Target="../tags/tag72.xml"/><Relationship Id="rId7" Type="http://schemas.openxmlformats.org/officeDocument/2006/relationships/image" Target="../media/image8.png"/><Relationship Id="rId2" Type="http://schemas.openxmlformats.org/officeDocument/2006/relationships/tags" Target="../tags/tag71.xml"/><Relationship Id="rId1" Type="http://schemas.openxmlformats.org/officeDocument/2006/relationships/vmlDrawing" Target="../drawings/vmlDrawing38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38.bin"/><Relationship Id="rId4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tags" Target="../tags/tag73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39.vml"/><Relationship Id="rId1" Type="http://schemas.openxmlformats.org/officeDocument/2006/relationships/themeOverride" Target="../theme/themeOverride20.xml"/><Relationship Id="rId6" Type="http://schemas.openxmlformats.org/officeDocument/2006/relationships/oleObject" Target="../embeddings/oleObject3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76.xml"/><Relationship Id="rId7" Type="http://schemas.openxmlformats.org/officeDocument/2006/relationships/image" Target="../media/image8.png"/><Relationship Id="rId2" Type="http://schemas.openxmlformats.org/officeDocument/2006/relationships/tags" Target="../tags/tag75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0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77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41.vml"/><Relationship Id="rId1" Type="http://schemas.openxmlformats.org/officeDocument/2006/relationships/themeOverride" Target="../theme/themeOverride21.xml"/><Relationship Id="rId6" Type="http://schemas.openxmlformats.org/officeDocument/2006/relationships/oleObject" Target="../embeddings/oleObject4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78.xml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tags" Target="../tags/tag80.xml"/><Relationship Id="rId7" Type="http://schemas.openxmlformats.org/officeDocument/2006/relationships/image" Target="../media/image8.png"/><Relationship Id="rId2" Type="http://schemas.openxmlformats.org/officeDocument/2006/relationships/tags" Target="../tags/tag79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2.bin"/><Relationship Id="rId4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81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43.vml"/><Relationship Id="rId1" Type="http://schemas.openxmlformats.org/officeDocument/2006/relationships/themeOverride" Target="../theme/themeOverride22.xml"/><Relationship Id="rId6" Type="http://schemas.openxmlformats.org/officeDocument/2006/relationships/oleObject" Target="../embeddings/oleObject43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2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tags" Target="../tags/tag84.xml"/><Relationship Id="rId7" Type="http://schemas.openxmlformats.org/officeDocument/2006/relationships/image" Target="../media/image8.png"/><Relationship Id="rId2" Type="http://schemas.openxmlformats.org/officeDocument/2006/relationships/tags" Target="../tags/tag83.xml"/><Relationship Id="rId1" Type="http://schemas.openxmlformats.org/officeDocument/2006/relationships/vmlDrawing" Target="../drawings/vmlDrawing44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4.bin"/><Relationship Id="rId4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tags" Target="../tags/tag85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45.vml"/><Relationship Id="rId1" Type="http://schemas.openxmlformats.org/officeDocument/2006/relationships/themeOverride" Target="../theme/themeOverride23.xml"/><Relationship Id="rId6" Type="http://schemas.openxmlformats.org/officeDocument/2006/relationships/oleObject" Target="../embeddings/oleObject4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86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tags" Target="../tags/tag88.xml"/><Relationship Id="rId2" Type="http://schemas.openxmlformats.org/officeDocument/2006/relationships/tags" Target="../tags/tag87.xml"/><Relationship Id="rId1" Type="http://schemas.openxmlformats.org/officeDocument/2006/relationships/vmlDrawing" Target="../drawings/vmlDrawing46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6.bin"/><Relationship Id="rId4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89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47.vml"/><Relationship Id="rId1" Type="http://schemas.openxmlformats.org/officeDocument/2006/relationships/themeOverride" Target="../theme/themeOverride24.xml"/><Relationship Id="rId6" Type="http://schemas.openxmlformats.org/officeDocument/2006/relationships/oleObject" Target="../embeddings/oleObject4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0.xml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tags" Target="../tags/tag91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48.vml"/><Relationship Id="rId1" Type="http://schemas.openxmlformats.org/officeDocument/2006/relationships/themeOverride" Target="../theme/themeOverride25.xml"/><Relationship Id="rId6" Type="http://schemas.openxmlformats.org/officeDocument/2006/relationships/oleObject" Target="../embeddings/oleObject48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9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tags" Target="../tags/tag94.xml"/><Relationship Id="rId2" Type="http://schemas.openxmlformats.org/officeDocument/2006/relationships/tags" Target="../tags/tag93.xml"/><Relationship Id="rId1" Type="http://schemas.openxmlformats.org/officeDocument/2006/relationships/vmlDrawing" Target="../drawings/vmlDrawing49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49.bin"/><Relationship Id="rId4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" Type="http://schemas.openxmlformats.org/officeDocument/2006/relationships/vmlDrawing" Target="../drawings/vmlDrawing50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0.bin"/><Relationship Id="rId4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vmlDrawing" Target="../drawings/vmlDrawing6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tags" Target="../tags/tag98.xml"/><Relationship Id="rId2" Type="http://schemas.openxmlformats.org/officeDocument/2006/relationships/tags" Target="../tags/tag97.xml"/><Relationship Id="rId1" Type="http://schemas.openxmlformats.org/officeDocument/2006/relationships/vmlDrawing" Target="../drawings/vmlDrawing5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51.bin"/><Relationship Id="rId4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tags" Target="../tags/tag99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52.vml"/><Relationship Id="rId1" Type="http://schemas.openxmlformats.org/officeDocument/2006/relationships/themeOverride" Target="../theme/themeOverride26.xml"/><Relationship Id="rId6" Type="http://schemas.openxmlformats.org/officeDocument/2006/relationships/oleObject" Target="../embeddings/oleObject5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0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tags" Target="../tags/tag101.xml"/><Relationship Id="rId2" Type="http://schemas.openxmlformats.org/officeDocument/2006/relationships/vmlDrawing" Target="../drawings/vmlDrawing53.vml"/><Relationship Id="rId1" Type="http://schemas.openxmlformats.org/officeDocument/2006/relationships/themeOverride" Target="../theme/themeOverride27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3.bin"/><Relationship Id="rId4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tags" Target="../tags/tag102.xml"/><Relationship Id="rId2" Type="http://schemas.openxmlformats.org/officeDocument/2006/relationships/vmlDrawing" Target="../drawings/vmlDrawing54.vml"/><Relationship Id="rId1" Type="http://schemas.openxmlformats.org/officeDocument/2006/relationships/themeOverride" Target="../theme/themeOverride28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4.bin"/><Relationship Id="rId4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03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55.vml"/><Relationship Id="rId1" Type="http://schemas.openxmlformats.org/officeDocument/2006/relationships/themeOverride" Target="../theme/themeOverride29.xml"/><Relationship Id="rId6" Type="http://schemas.openxmlformats.org/officeDocument/2006/relationships/oleObject" Target="../embeddings/oleObject5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04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tags" Target="../tags/tag106.xml"/><Relationship Id="rId2" Type="http://schemas.openxmlformats.org/officeDocument/2006/relationships/tags" Target="../tags/tag105.xml"/><Relationship Id="rId1" Type="http://schemas.openxmlformats.org/officeDocument/2006/relationships/vmlDrawing" Target="../drawings/vmlDrawing5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6.bin"/><Relationship Id="rId4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7.xml"/><Relationship Id="rId1" Type="http://schemas.openxmlformats.org/officeDocument/2006/relationships/vmlDrawing" Target="../drawings/vmlDrawing57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7.bin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08.xml"/><Relationship Id="rId1" Type="http://schemas.openxmlformats.org/officeDocument/2006/relationships/vmlDrawing" Target="../drawings/vmlDrawing58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8.bin"/></Relationships>
</file>

<file path=ppt/slideLayouts/_rels/slideLayout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09.xml"/><Relationship Id="rId7" Type="http://schemas.openxmlformats.org/officeDocument/2006/relationships/image" Target="../media/image1.emf"/><Relationship Id="rId2" Type="http://schemas.openxmlformats.org/officeDocument/2006/relationships/vmlDrawing" Target="../drawings/vmlDrawing59.vml"/><Relationship Id="rId1" Type="http://schemas.openxmlformats.org/officeDocument/2006/relationships/themeOverride" Target="../theme/themeOverride30.xml"/><Relationship Id="rId6" Type="http://schemas.openxmlformats.org/officeDocument/2006/relationships/oleObject" Target="../embeddings/oleObject5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10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tags" Target="../tags/tag111.xml"/><Relationship Id="rId7" Type="http://schemas.openxmlformats.org/officeDocument/2006/relationships/image" Target="../media/image7.png"/><Relationship Id="rId2" Type="http://schemas.openxmlformats.org/officeDocument/2006/relationships/vmlDrawing" Target="../drawings/vmlDrawing60.vml"/><Relationship Id="rId1" Type="http://schemas.openxmlformats.org/officeDocument/2006/relationships/themeOverride" Target="../theme/themeOverride3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0.bin"/><Relationship Id="rId4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1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7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7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2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3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8.vml"/><Relationship Id="rId1" Type="http://schemas.openxmlformats.org/officeDocument/2006/relationships/themeOverride" Target="../theme/themeOverride3.xml"/><Relationship Id="rId6" Type="http://schemas.openxmlformats.org/officeDocument/2006/relationships/oleObject" Target="../embeddings/oleObject8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4.xml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5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9.vml"/><Relationship Id="rId1" Type="http://schemas.openxmlformats.org/officeDocument/2006/relationships/themeOverride" Target="../theme/themeOverride4.xml"/><Relationship Id="rId6" Type="http://schemas.openxmlformats.org/officeDocument/2006/relationships/oleObject" Target="../embeddings/oleObject9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6.xml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7.xml"/><Relationship Id="rId7" Type="http://schemas.openxmlformats.org/officeDocument/2006/relationships/image" Target="../media/image2.emf"/><Relationship Id="rId2" Type="http://schemas.openxmlformats.org/officeDocument/2006/relationships/vmlDrawing" Target="../drawings/vmlDrawing10.vml"/><Relationship Id="rId1" Type="http://schemas.openxmlformats.org/officeDocument/2006/relationships/themeOverride" Target="../theme/themeOverride5.xml"/><Relationship Id="rId6" Type="http://schemas.openxmlformats.org/officeDocument/2006/relationships/oleObject" Target="../embeddings/oleObject10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952444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EC9">
              <a:alpha val="40000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5" name="Shape 54"/>
          <p:cNvPicPr preferRelativeResize="0"/>
          <p:nvPr userDrawn="1"/>
        </p:nvPicPr>
        <p:blipFill>
          <a:blip r:embed="rId7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54" y="5060515"/>
            <a:ext cx="4015278" cy="130784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4934752" y="2034605"/>
            <a:ext cx="5698159" cy="1394494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  <a:sym typeface="+mj-lt"/>
              </a:defRPr>
            </a:lvl1pPr>
          </a:lstStyle>
          <a:p>
            <a:r>
              <a:rPr lang="ru-RU" dirty="0"/>
              <a:t>Ключевые направления деятельности ЦРПТ</a:t>
            </a:r>
            <a:br>
              <a:rPr lang="ru-RU" dirty="0"/>
            </a:br>
            <a:r>
              <a:rPr lang="ru-RU" dirty="0"/>
              <a:t>Июнь, 2018</a:t>
            </a:r>
          </a:p>
        </p:txBody>
      </p:sp>
      <p:pic>
        <p:nvPicPr>
          <p:cNvPr id="9" name="Shape 54">
            <a:extLst>
              <a:ext uri="{FF2B5EF4-FFF2-40B4-BE49-F238E27FC236}">
                <a16:creationId xmlns:a16="http://schemas.microsoft.com/office/drawing/2014/main" id="{02BEBFCB-9270-4819-8D57-A6C74343E665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tretch/>
        </p:blipFill>
        <p:spPr>
          <a:xfrm>
            <a:off x="837925" y="796642"/>
            <a:ext cx="1519637" cy="29276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379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two third">
    <p:bg bwMode="grayWhite"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1181281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4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solidFill>
            <a:srgbClr val="F2F2F2"/>
          </a:solidFill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2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16394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804650"/>
            <a:ext cx="6247552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6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239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eft arrow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1295140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2F2F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2" name="TextBox 11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7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 baseline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02682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left arrow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697199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Freeform 14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anchor="ctr" anchorCtr="0">
            <a:noAutofit/>
          </a:bodyPr>
          <a:lstStyle>
            <a:lvl1pPr>
              <a:defRPr sz="3200" baseline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7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8664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one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252460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think-cell Slide" r:id="rId6" imgW="324" imgH="324" progId="TCLayout.ActiveDocument.1">
                  <p:embed/>
                </p:oleObj>
              </mc:Choice>
              <mc:Fallback>
                <p:oleObj name="think-cell Slide" r:id="rId6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5" name="Picture 14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99189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one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028749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8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34643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half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80412367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6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8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8365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half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59246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Pentagon 8"/>
          <p:cNvSpPr/>
          <p:nvPr userDrawn="1"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673646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1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196539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rrow two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858621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595959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6" name="Picture 15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2896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arrow two third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6564944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1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tx1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433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g statement green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6381341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595959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chemeClr val="tx1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9776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921684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0" y="0"/>
            <a:ext cx="12192000" cy="115570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151902"/>
            <a:ext cx="10933201" cy="941796"/>
          </a:xfrm>
          <a:prstGeom prst="rect">
            <a:avLst/>
          </a:prstGeom>
        </p:spPr>
        <p:txBody>
          <a:bodyPr vert="horz" wrap="square" lIns="0" tIns="0" rIns="0" bIns="0" anchor="ctr" anchorCtr="0">
            <a:no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chemeClr val="bg1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64471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tatement icon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9529708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14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rgbClr val="8888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888888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28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3322283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85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green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2950074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6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rgbClr val="595959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4895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claimer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1051923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139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9164569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10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8EC9">
              <a:alpha val="40000"/>
            </a:srgbClr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1" name="Shape 54"/>
          <p:cNvPicPr preferRelativeResize="0"/>
          <p:nvPr userDrawn="1"/>
        </p:nvPicPr>
        <p:blipFill>
          <a:blip r:embed="rId7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354" y="5060515"/>
            <a:ext cx="4015278" cy="130784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Shape 54">
            <a:extLst>
              <a:ext uri="{FF2B5EF4-FFF2-40B4-BE49-F238E27FC236}">
                <a16:creationId xmlns:a16="http://schemas.microsoft.com/office/drawing/2014/main" id="{02BEBFCB-9270-4819-8D57-A6C74343E665}"/>
              </a:ext>
            </a:extLst>
          </p:cNvPr>
          <p:cNvPicPr preferRelativeResize="0"/>
          <p:nvPr userDrawn="1"/>
        </p:nvPicPr>
        <p:blipFill rotWithShape="1">
          <a:blip r:embed="rId8">
            <a:alphaModFix/>
          </a:blip>
          <a:stretch/>
        </p:blipFill>
        <p:spPr>
          <a:xfrm>
            <a:off x="837925" y="796642"/>
            <a:ext cx="1519637" cy="292763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301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795508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4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9" name="Group 48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50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grpSp>
          <p:nvGrpSpPr>
            <p:cNvPr id="51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77" name="Straight Connector 76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Connector 135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2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66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7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8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9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0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1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2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3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4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5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76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</p:grpSp>
        <p:sp>
          <p:nvSpPr>
            <p:cNvPr id="53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endParaRPr>
            </a:p>
          </p:txBody>
        </p:sp>
        <p:sp>
          <p:nvSpPr>
            <p:cNvPr id="54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sp>
          <p:nvSpPr>
            <p:cNvPr id="57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grpSp>
          <p:nvGrpSpPr>
            <p:cNvPr id="58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61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2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3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4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65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</p:grpSp>
        <p:sp>
          <p:nvSpPr>
            <p:cNvPr id="59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sp>
          <p:nvSpPr>
            <p:cNvPr id="60" name="Footnote example"/>
            <p:cNvSpPr txBox="1"/>
            <p:nvPr/>
          </p:nvSpPr>
          <p:spPr>
            <a:xfrm>
              <a:off x="629999" y="6144442"/>
              <a:ext cx="10151211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1.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  2.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  3.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Note: List footnotes in numerical order. Footnote numbers are not bracketed. Use 10pt font.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5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55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7175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24475818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8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Date Placeholder 56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15570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12" name="Title 7"/>
          <p:cNvSpPr>
            <a:spLocks noGrp="1"/>
          </p:cNvSpPr>
          <p:nvPr>
            <p:ph type="title" hasCustomPrompt="1"/>
          </p:nvPr>
        </p:nvSpPr>
        <p:spPr>
          <a:xfrm>
            <a:off x="629400" y="151901"/>
            <a:ext cx="10933801" cy="941796"/>
          </a:xfrm>
        </p:spPr>
        <p:txBody>
          <a:bodyPr anchor="ctr">
            <a:noAutofit/>
          </a:bodyPr>
          <a:lstStyle>
            <a:lvl1pPr>
              <a:defRPr>
                <a:solidFill>
                  <a:schemeClr val="bg1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3150510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432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7179112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2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7" name="Rectangle 6"/>
          <p:cNvSpPr/>
          <p:nvPr userDrawn="1"/>
        </p:nvSpPr>
        <p:spPr bwMode="white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630000" y="2158987"/>
            <a:ext cx="3744000" cy="54168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160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  <p:sp>
        <p:nvSpPr>
          <p:cNvPr id="9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1227048"/>
            <a:ext cx="3744000" cy="664797"/>
          </a:xfrm>
        </p:spPr>
        <p:txBody>
          <a:bodyPr anchor="t">
            <a:noAutofit/>
          </a:bodyPr>
          <a:lstStyle>
            <a:lvl1pPr>
              <a:defRPr sz="2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01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81111589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</a14:hiddenLine>
            </a:ext>
          </a:extLst>
        </p:spPr>
        <p:txBody>
          <a:bodyPr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595959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sp>
        <p:nvSpPr>
          <p:cNvPr id="11" name="Rectangle 10"/>
          <p:cNvSpPr/>
          <p:nvPr userDrawn="1"/>
        </p:nvSpPr>
        <p:spPr bwMode="white">
          <a:xfrm>
            <a:off x="1280693" y="1424081"/>
            <a:ext cx="951721" cy="951721"/>
          </a:xfrm>
          <a:prstGeom prst="rect">
            <a:avLst/>
          </a:prstGeom>
          <a:noFill/>
          <a:ln>
            <a:solidFill>
              <a:srgbClr val="888888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2562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Section header line"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6110572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30" name="think-cell Slide" r:id="rId4" imgW="352" imgH="355" progId="TCLayout.ActiveDocument.1">
                  <p:embed/>
                </p:oleObj>
              </mc:Choice>
              <mc:Fallback>
                <p:oleObj name="think-cell Slide" r:id="rId4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anchor="t">
            <a:noAutofit/>
          </a:bodyPr>
          <a:lstStyle>
            <a:lvl1pPr>
              <a:defRPr sz="5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section title</a:t>
            </a:r>
          </a:p>
        </p:txBody>
      </p:sp>
      <p:cxnSp>
        <p:nvCxnSpPr>
          <p:cNvPr id="10" name="Straight Connector 9"/>
          <p:cNvCxnSpPr/>
          <p:nvPr userDrawn="1"/>
        </p:nvCxnSpPr>
        <p:spPr bwMode="white">
          <a:xfrm>
            <a:off x="630000" y="3680016"/>
            <a:ext cx="11558587" cy="0"/>
          </a:xfrm>
          <a:prstGeom prst="line">
            <a:avLst/>
          </a:prstGeom>
          <a:ln w="19050" cmpd="sng">
            <a:solidFill>
              <a:srgbClr val="888888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3600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y slice headin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95015805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 userDrawn="1"/>
        </p:nvSpPr>
        <p:spPr bwMode="ltGray">
          <a:xfrm>
            <a:off x="1" y="-1309"/>
            <a:ext cx="4694400" cy="6859309"/>
          </a:xfrm>
          <a:prstGeom prst="rect">
            <a:avLst/>
          </a:prstGeom>
          <a:solidFill>
            <a:srgbClr val="F2F2F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 bwMode="ltGray">
          <a:xfrm>
            <a:off x="630000" y="1544274"/>
            <a:ext cx="3452400" cy="1495794"/>
          </a:xfrm>
          <a:noFill/>
        </p:spPr>
        <p:txBody>
          <a:bodyPr wrap="square" lIns="0" tIns="0" rIns="320040" bIns="0" anchor="b">
            <a:noAutofit/>
          </a:bodyPr>
          <a:lstStyle>
            <a:lvl1pPr>
              <a:defRPr sz="32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98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White one third">
    <p:bg>
      <p:bgPr>
        <a:solidFill>
          <a:srgbClr val="BFBF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975698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4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8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4" name="Rectangle 23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3995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ighlight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1534225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8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76529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283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Four column green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72260947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9029246" y="0"/>
            <a:ext cx="416951" cy="6858000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 bwMode="white">
          <a:xfrm>
            <a:off x="0" y="0"/>
            <a:ext cx="9034272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8101584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560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one third">
    <p:bg>
      <p:bgPr>
        <a:solidFill>
          <a:srgbClr val="9A9A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6704609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6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4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5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1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4613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half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42463325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2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noFill/>
        </p:spPr>
        <p:txBody>
          <a:bodyPr lIns="914400" tIns="914400" rIns="914400" bIns="914400"/>
          <a:lstStyle>
            <a:lvl1pPr algn="ctr">
              <a:defRPr sz="1800" baseline="0"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5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8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60701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two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33754545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4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7409849" y="0"/>
            <a:ext cx="416951" cy="685800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 bwMode="gray">
          <a:xfrm>
            <a:off x="7819543" y="0"/>
            <a:ext cx="4372457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7820025" y="0"/>
            <a:ext cx="4371975" cy="6858000"/>
          </a:xfrm>
          <a:prstGeom prst="rect">
            <a:avLst/>
          </a:prstGeom>
          <a:noFill/>
        </p:spPr>
        <p:txBody>
          <a:bodyPr lIns="182880" tIns="914400" rIns="182880" bIns="914400"/>
          <a:lstStyle>
            <a:lvl1pPr algn="ctr">
              <a:defRPr sz="1600">
                <a:solidFill>
                  <a:schemeClr val="tx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3" name="Date Placeholder 2"/>
          <p:cNvSpPr>
            <a:spLocks noGrp="1"/>
          </p:cNvSpPr>
          <p:nvPr>
            <p:ph type="dt" sz="half" idx="1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936" y="1785600"/>
            <a:ext cx="6247552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6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687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Left arrow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01234556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8" name="think-cell Slide" r:id="rId6" imgW="324" imgH="324" progId="TCLayout.ActiveDocument.1">
                  <p:embed/>
                </p:oleObj>
              </mc:Choice>
              <mc:Fallback>
                <p:oleObj name="think-cell Slide" r:id="rId6" imgW="324" imgH="324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0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2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>
                <a:solidFill>
                  <a:schemeClr val="tx2"/>
                </a:solidFill>
              </a:rPr>
              <a:t>Click to add title</a:t>
            </a: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2" name="Picture 11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442" y="3590399"/>
            <a:ext cx="1365250" cy="3382962"/>
          </a:xfrm>
          <a:custGeom>
            <a:avLst/>
            <a:gdLst>
              <a:gd name="connsiteX0" fmla="*/ 91954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264716 h 3382962"/>
              <a:gd name="connsiteX5" fmla="*/ 129871 w 1365250"/>
              <a:gd name="connsiteY5" fmla="*/ 3267601 h 3382962"/>
              <a:gd name="connsiteX6" fmla="*/ 0 w 1365250"/>
              <a:gd name="connsiteY6" fmla="*/ 0 h 3382962"/>
              <a:gd name="connsiteX7" fmla="*/ 909386 w 1365250"/>
              <a:gd name="connsiteY7" fmla="*/ 0 h 3382962"/>
              <a:gd name="connsiteX8" fmla="*/ 0 w 1365250"/>
              <a:gd name="connsiteY8" fmla="*/ 298560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1954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264716"/>
                </a:lnTo>
                <a:lnTo>
                  <a:pt x="129871" y="3267601"/>
                </a:lnTo>
                <a:close/>
                <a:moveTo>
                  <a:pt x="0" y="0"/>
                </a:moveTo>
                <a:lnTo>
                  <a:pt x="909386" y="0"/>
                </a:lnTo>
                <a:lnTo>
                  <a:pt x="0" y="298560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26415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left arro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32873720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reeform 14"/>
          <p:cNvSpPr/>
          <p:nvPr userDrawn="1"/>
        </p:nvSpPr>
        <p:spPr bwMode="ltGray">
          <a:xfrm>
            <a:off x="1524" y="131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96969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764203"/>
            <a:ext cx="2478638" cy="1314311"/>
          </a:xfrm>
        </p:spPr>
        <p:txBody>
          <a:bodyPr anchor="ctr" anchorCtr="0">
            <a:noAutofit/>
          </a:bodyPr>
          <a:lstStyle>
            <a:lvl1pPr>
              <a:defRPr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9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6" b="7716"/>
          <a:stretch/>
        </p:blipFill>
        <p:spPr>
          <a:xfrm rot="120000">
            <a:off x="2174642" y="3402828"/>
            <a:ext cx="2694666" cy="3461745"/>
          </a:xfrm>
          <a:custGeom>
            <a:avLst/>
            <a:gdLst>
              <a:gd name="connsiteX0" fmla="*/ 0 w 2694666"/>
              <a:gd name="connsiteY0" fmla="*/ 0 h 3461745"/>
              <a:gd name="connsiteX1" fmla="*/ 2694666 w 2694666"/>
              <a:gd name="connsiteY1" fmla="*/ 0 h 3461745"/>
              <a:gd name="connsiteX2" fmla="*/ 2694666 w 2694666"/>
              <a:gd name="connsiteY2" fmla="*/ 3461745 h 3461745"/>
              <a:gd name="connsiteX3" fmla="*/ 1325678 w 2694666"/>
              <a:gd name="connsiteY3" fmla="*/ 3461745 h 3461745"/>
              <a:gd name="connsiteX4" fmla="*/ 1671729 w 2694666"/>
              <a:gd name="connsiteY4" fmla="*/ 3449661 h 3461745"/>
              <a:gd name="connsiteX5" fmla="*/ 1894583 w 2694666"/>
              <a:gd name="connsiteY5" fmla="*/ 6023 h 3461745"/>
              <a:gd name="connsiteX6" fmla="*/ 1847153 w 2694666"/>
              <a:gd name="connsiteY6" fmla="*/ 12445 h 3461745"/>
              <a:gd name="connsiteX7" fmla="*/ 1149427 w 2694666"/>
              <a:gd name="connsiteY7" fmla="*/ 3461745 h 3461745"/>
              <a:gd name="connsiteX8" fmla="*/ 0 w 2694666"/>
              <a:gd name="connsiteY8" fmla="*/ 3461745 h 3461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694666" h="3461745">
                <a:moveTo>
                  <a:pt x="0" y="0"/>
                </a:moveTo>
                <a:lnTo>
                  <a:pt x="2694666" y="0"/>
                </a:lnTo>
                <a:lnTo>
                  <a:pt x="2694666" y="3461745"/>
                </a:lnTo>
                <a:lnTo>
                  <a:pt x="1325678" y="3461745"/>
                </a:lnTo>
                <a:lnTo>
                  <a:pt x="1671729" y="3449661"/>
                </a:lnTo>
                <a:lnTo>
                  <a:pt x="1894583" y="6023"/>
                </a:lnTo>
                <a:lnTo>
                  <a:pt x="1847153" y="12445"/>
                </a:lnTo>
                <a:lnTo>
                  <a:pt x="1149427" y="3461745"/>
                </a:lnTo>
                <a:lnTo>
                  <a:pt x="0" y="3461745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01599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one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476981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0" name="Date Placeholder 7"/>
          <p:cNvSpPr>
            <a:spLocks noGrp="1"/>
          </p:cNvSpPr>
          <p:nvPr>
            <p:ph type="dt" sz="half" idx="1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7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2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3394392"/>
            <a:ext cx="1298575" cy="3571875"/>
          </a:xfrm>
          <a:custGeom>
            <a:avLst/>
            <a:gdLst>
              <a:gd name="connsiteX0" fmla="*/ 0 w 1298575"/>
              <a:gd name="connsiteY0" fmla="*/ 0 h 3571875"/>
              <a:gd name="connsiteX1" fmla="*/ 1298575 w 1298575"/>
              <a:gd name="connsiteY1" fmla="*/ 0 h 3571875"/>
              <a:gd name="connsiteX2" fmla="*/ 1298575 w 1298575"/>
              <a:gd name="connsiteY2" fmla="*/ 3571875 h 3571875"/>
              <a:gd name="connsiteX3" fmla="*/ 0 w 1298575"/>
              <a:gd name="connsiteY3" fmla="*/ 3571875 h 3571875"/>
              <a:gd name="connsiteX4" fmla="*/ 0 w 1298575"/>
              <a:gd name="connsiteY4" fmla="*/ 3465683 h 3571875"/>
              <a:gd name="connsiteX5" fmla="*/ 139700 w 1298575"/>
              <a:gd name="connsiteY5" fmla="*/ 3466783 h 3571875"/>
              <a:gd name="connsiteX6" fmla="*/ 841375 w 1298575"/>
              <a:gd name="connsiteY6" fmla="*/ 21908 h 3571875"/>
              <a:gd name="connsiteX7" fmla="*/ 0 w 1298575"/>
              <a:gd name="connsiteY7" fmla="*/ 2642743 h 3571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98575" h="3571875">
                <a:moveTo>
                  <a:pt x="0" y="0"/>
                </a:moveTo>
                <a:lnTo>
                  <a:pt x="1298575" y="0"/>
                </a:lnTo>
                <a:lnTo>
                  <a:pt x="1298575" y="3571875"/>
                </a:lnTo>
                <a:lnTo>
                  <a:pt x="0" y="3571875"/>
                </a:lnTo>
                <a:lnTo>
                  <a:pt x="0" y="3465683"/>
                </a:lnTo>
                <a:lnTo>
                  <a:pt x="139700" y="3466783"/>
                </a:lnTo>
                <a:lnTo>
                  <a:pt x="841375" y="21908"/>
                </a:lnTo>
                <a:lnTo>
                  <a:pt x="0" y="26427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03996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one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7050510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0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Pentagon 3"/>
          <p:cNvSpPr/>
          <p:nvPr userDrawn="1"/>
        </p:nvSpPr>
        <p:spPr bwMode="white">
          <a:xfrm>
            <a:off x="1" y="0"/>
            <a:ext cx="5426920" cy="6858000"/>
          </a:xfrm>
          <a:prstGeom prst="homePlate">
            <a:avLst>
              <a:gd name="adj" fmla="val 12939"/>
            </a:avLst>
          </a:pr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1785600"/>
            <a:ext cx="4062235" cy="3286800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4400" b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562" b="6867"/>
          <a:stretch/>
        </p:blipFill>
        <p:spPr>
          <a:xfrm>
            <a:off x="3578059" y="3416300"/>
            <a:ext cx="2694666" cy="3441700"/>
          </a:xfrm>
          <a:custGeom>
            <a:avLst/>
            <a:gdLst>
              <a:gd name="connsiteX0" fmla="*/ 2040063 w 2694666"/>
              <a:gd name="connsiteY0" fmla="*/ 0 h 3441700"/>
              <a:gd name="connsiteX1" fmla="*/ 2694666 w 2694666"/>
              <a:gd name="connsiteY1" fmla="*/ 0 h 3441700"/>
              <a:gd name="connsiteX2" fmla="*/ 2694666 w 2694666"/>
              <a:gd name="connsiteY2" fmla="*/ 3441700 h 3441700"/>
              <a:gd name="connsiteX3" fmla="*/ 1510783 w 2694666"/>
              <a:gd name="connsiteY3" fmla="*/ 3441700 h 3441700"/>
              <a:gd name="connsiteX4" fmla="*/ 1816742 w 2694666"/>
              <a:gd name="connsiteY4" fmla="*/ 365420 h 3441700"/>
              <a:gd name="connsiteX5" fmla="*/ 2022641 w 2694666"/>
              <a:gd name="connsiteY5" fmla="*/ 379413 h 3441700"/>
              <a:gd name="connsiteX6" fmla="*/ 0 w 2694666"/>
              <a:gd name="connsiteY6" fmla="*/ 0 h 3441700"/>
              <a:gd name="connsiteX7" fmla="*/ 1846270 w 2694666"/>
              <a:gd name="connsiteY7" fmla="*/ 0 h 3441700"/>
              <a:gd name="connsiteX8" fmla="*/ 1848810 w 2694666"/>
              <a:gd name="connsiteY8" fmla="*/ 12700 h 3441700"/>
              <a:gd name="connsiteX9" fmla="*/ 1777372 w 2694666"/>
              <a:gd name="connsiteY9" fmla="*/ 362744 h 3441700"/>
              <a:gd name="connsiteX10" fmla="*/ 1780172 w 2694666"/>
              <a:gd name="connsiteY10" fmla="*/ 362934 h 3441700"/>
              <a:gd name="connsiteX11" fmla="*/ 1144340 w 2694666"/>
              <a:gd name="connsiteY11" fmla="*/ 3441700 h 3441700"/>
              <a:gd name="connsiteX12" fmla="*/ 0 w 2694666"/>
              <a:gd name="connsiteY12" fmla="*/ 3441700 h 3441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94666" h="3441700">
                <a:moveTo>
                  <a:pt x="2040063" y="0"/>
                </a:moveTo>
                <a:lnTo>
                  <a:pt x="2694666" y="0"/>
                </a:lnTo>
                <a:lnTo>
                  <a:pt x="2694666" y="3441700"/>
                </a:lnTo>
                <a:lnTo>
                  <a:pt x="1510783" y="3441700"/>
                </a:lnTo>
                <a:lnTo>
                  <a:pt x="1816742" y="365420"/>
                </a:lnTo>
                <a:lnTo>
                  <a:pt x="2022641" y="379413"/>
                </a:lnTo>
                <a:close/>
                <a:moveTo>
                  <a:pt x="0" y="0"/>
                </a:moveTo>
                <a:lnTo>
                  <a:pt x="1846270" y="0"/>
                </a:lnTo>
                <a:lnTo>
                  <a:pt x="1848810" y="12700"/>
                </a:lnTo>
                <a:lnTo>
                  <a:pt x="1777372" y="362744"/>
                </a:lnTo>
                <a:lnTo>
                  <a:pt x="1780172" y="362934"/>
                </a:lnTo>
                <a:lnTo>
                  <a:pt x="1144340" y="3441700"/>
                </a:lnTo>
                <a:lnTo>
                  <a:pt x="0" y="34417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29800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 box">
    <p:bg bwMode="grayWhite"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119172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1284742" y="2668041"/>
            <a:ext cx="9620491" cy="3201026"/>
          </a:xfrm>
          <a:prstGeom prst="rect">
            <a:avLst/>
          </a:prstGeom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274320" tIns="274320" rIns="274320" bIns="137160"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595959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2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59" name="Rectangle 58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1079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9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8915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half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221248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4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8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6" name="TextBox 15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2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806" y="3589606"/>
            <a:ext cx="1365250" cy="3382962"/>
          </a:xfrm>
          <a:custGeom>
            <a:avLst/>
            <a:gdLst>
              <a:gd name="connsiteX0" fmla="*/ 920598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0 w 1365250"/>
              <a:gd name="connsiteY3" fmla="*/ 3382962 h 3382962"/>
              <a:gd name="connsiteX4" fmla="*/ 0 w 1365250"/>
              <a:gd name="connsiteY4" fmla="*/ 3320782 h 3382962"/>
              <a:gd name="connsiteX5" fmla="*/ 126694 w 1365250"/>
              <a:gd name="connsiteY5" fmla="*/ 3320782 h 3382962"/>
              <a:gd name="connsiteX6" fmla="*/ 0 w 1365250"/>
              <a:gd name="connsiteY6" fmla="*/ 0 h 3382962"/>
              <a:gd name="connsiteX7" fmla="*/ 908172 w 1365250"/>
              <a:gd name="connsiteY7" fmla="*/ 0 h 3382962"/>
              <a:gd name="connsiteX8" fmla="*/ 0 w 1365250"/>
              <a:gd name="connsiteY8" fmla="*/ 2890357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65250" h="3382962">
                <a:moveTo>
                  <a:pt x="920598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0" y="3382962"/>
                </a:lnTo>
                <a:lnTo>
                  <a:pt x="0" y="3320782"/>
                </a:lnTo>
                <a:lnTo>
                  <a:pt x="126694" y="3320782"/>
                </a:lnTo>
                <a:close/>
                <a:moveTo>
                  <a:pt x="0" y="0"/>
                </a:moveTo>
                <a:lnTo>
                  <a:pt x="908172" y="0"/>
                </a:lnTo>
                <a:lnTo>
                  <a:pt x="0" y="2890357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0884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half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4950255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entagon 8"/>
          <p:cNvSpPr/>
          <p:nvPr/>
        </p:nvSpPr>
        <p:spPr bwMode="white">
          <a:xfrm>
            <a:off x="0" y="0"/>
            <a:ext cx="6363546" cy="6858000"/>
          </a:xfrm>
          <a:prstGeom prst="homePlate">
            <a:avLst>
              <a:gd name="adj" fmla="val 12939"/>
            </a:avLst>
          </a:pr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4747822" cy="332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7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4460172" y="3407803"/>
            <a:ext cx="2694666" cy="3456551"/>
          </a:xfrm>
          <a:custGeom>
            <a:avLst/>
            <a:gdLst>
              <a:gd name="connsiteX0" fmla="*/ 2136534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957033 w 2694666"/>
              <a:gd name="connsiteY3" fmla="*/ 3456551 h 3456551"/>
              <a:gd name="connsiteX4" fmla="*/ 1856842 w 2694666"/>
              <a:gd name="connsiteY4" fmla="*/ 432620 h 3456551"/>
              <a:gd name="connsiteX5" fmla="*/ 1914577 w 2694666"/>
              <a:gd name="connsiteY5" fmla="*/ 426057 h 3456551"/>
              <a:gd name="connsiteX6" fmla="*/ 0 w 2694666"/>
              <a:gd name="connsiteY6" fmla="*/ 0 h 3456551"/>
              <a:gd name="connsiteX7" fmla="*/ 1841687 w 2694666"/>
              <a:gd name="connsiteY7" fmla="*/ 0 h 3456551"/>
              <a:gd name="connsiteX8" fmla="*/ 1142595 w 2694666"/>
              <a:gd name="connsiteY8" fmla="*/ 3456551 h 3456551"/>
              <a:gd name="connsiteX9" fmla="*/ 0 w 2694666"/>
              <a:gd name="connsiteY9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694666" h="3456551">
                <a:moveTo>
                  <a:pt x="2136534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957033" y="3456551"/>
                </a:lnTo>
                <a:lnTo>
                  <a:pt x="1856842" y="432620"/>
                </a:lnTo>
                <a:lnTo>
                  <a:pt x="1914577" y="426057"/>
                </a:lnTo>
                <a:close/>
                <a:moveTo>
                  <a:pt x="0" y="0"/>
                </a:moveTo>
                <a:lnTo>
                  <a:pt x="1841687" y="0"/>
                </a:lnTo>
                <a:lnTo>
                  <a:pt x="1142595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84500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Arrow two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4860487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/>
          <a:lstStyle>
            <a:lvl1pPr>
              <a:defRPr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1" name="Picture 10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339" y="3589606"/>
            <a:ext cx="1365250" cy="3382962"/>
          </a:xfrm>
          <a:custGeom>
            <a:avLst/>
            <a:gdLst>
              <a:gd name="connsiteX0" fmla="*/ 91153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07988 w 1365250"/>
              <a:gd name="connsiteY3" fmla="*/ 3382962 h 3382962"/>
              <a:gd name="connsiteX4" fmla="*/ 111422 w 1365250"/>
              <a:gd name="connsiteY4" fmla="*/ 3368118 h 3382962"/>
              <a:gd name="connsiteX5" fmla="*/ 129661 w 1365250"/>
              <a:gd name="connsiteY5" fmla="*/ 3368407 h 3382962"/>
              <a:gd name="connsiteX6" fmla="*/ 890411 w 1365250"/>
              <a:gd name="connsiteY6" fmla="*/ 0 h 3382962"/>
              <a:gd name="connsiteX7" fmla="*/ 897808 w 1365250"/>
              <a:gd name="connsiteY7" fmla="*/ 0 h 3382962"/>
              <a:gd name="connsiteX8" fmla="*/ 870584 w 1365250"/>
              <a:gd name="connsiteY8" fmla="*/ 85726 h 3382962"/>
              <a:gd name="connsiteX9" fmla="*/ 0 w 1365250"/>
              <a:gd name="connsiteY9" fmla="*/ 0 h 3382962"/>
              <a:gd name="connsiteX10" fmla="*/ 852736 w 1365250"/>
              <a:gd name="connsiteY10" fmla="*/ 0 h 3382962"/>
              <a:gd name="connsiteX11" fmla="*/ 0 w 1365250"/>
              <a:gd name="connsiteY11" fmla="*/ 1883543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365250" h="3382962">
                <a:moveTo>
                  <a:pt x="91153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07988" y="3382962"/>
                </a:lnTo>
                <a:lnTo>
                  <a:pt x="111422" y="3368118"/>
                </a:lnTo>
                <a:lnTo>
                  <a:pt x="129661" y="3368407"/>
                </a:lnTo>
                <a:close/>
                <a:moveTo>
                  <a:pt x="890411" y="0"/>
                </a:moveTo>
                <a:lnTo>
                  <a:pt x="897808" y="0"/>
                </a:lnTo>
                <a:lnTo>
                  <a:pt x="870584" y="85726"/>
                </a:lnTo>
                <a:close/>
                <a:moveTo>
                  <a:pt x="0" y="0"/>
                </a:moveTo>
                <a:lnTo>
                  <a:pt x="852736" y="0"/>
                </a:lnTo>
                <a:lnTo>
                  <a:pt x="0" y="1883543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4803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Green arrow two thi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85848503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Freeform 18"/>
          <p:cNvSpPr/>
          <p:nvPr userDrawn="1"/>
        </p:nvSpPr>
        <p:spPr bwMode="white">
          <a:xfrm>
            <a:off x="0" y="0"/>
            <a:ext cx="8446239" cy="6858000"/>
          </a:xfrm>
          <a:custGeom>
            <a:avLst/>
            <a:gdLst>
              <a:gd name="connsiteX0" fmla="*/ 0 w 8446239"/>
              <a:gd name="connsiteY0" fmla="*/ 0 h 6858000"/>
              <a:gd name="connsiteX1" fmla="*/ 7645979 w 8446239"/>
              <a:gd name="connsiteY1" fmla="*/ 0 h 6858000"/>
              <a:gd name="connsiteX2" fmla="*/ 8446239 w 8446239"/>
              <a:gd name="connsiteY2" fmla="*/ 3429000 h 6858000"/>
              <a:gd name="connsiteX3" fmla="*/ 7645979 w 8446239"/>
              <a:gd name="connsiteY3" fmla="*/ 6858000 h 6858000"/>
              <a:gd name="connsiteX4" fmla="*/ 0 w 8446239"/>
              <a:gd name="connsiteY4" fmla="*/ 6858000 h 6858000"/>
              <a:gd name="connsiteX5" fmla="*/ 0 w 8446239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446239" h="6858000">
                <a:moveTo>
                  <a:pt x="0" y="0"/>
                </a:moveTo>
                <a:lnTo>
                  <a:pt x="7645979" y="0"/>
                </a:lnTo>
                <a:lnTo>
                  <a:pt x="8446239" y="3429000"/>
                </a:lnTo>
                <a:lnTo>
                  <a:pt x="7645979" y="6858000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BFBFBF"/>
              </a:gs>
              <a:gs pos="100000">
                <a:srgbClr val="BFBFBF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 lvl="0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4496" cy="332399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0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052" b="6867"/>
          <a:stretch/>
        </p:blipFill>
        <p:spPr>
          <a:xfrm rot="120000">
            <a:off x="6567628" y="3407803"/>
            <a:ext cx="2694666" cy="3456551"/>
          </a:xfrm>
          <a:custGeom>
            <a:avLst/>
            <a:gdLst>
              <a:gd name="connsiteX0" fmla="*/ 2068299 w 2694666"/>
              <a:gd name="connsiteY0" fmla="*/ 0 h 3456551"/>
              <a:gd name="connsiteX1" fmla="*/ 2694666 w 2694666"/>
              <a:gd name="connsiteY1" fmla="*/ 0 h 3456551"/>
              <a:gd name="connsiteX2" fmla="*/ 2694666 w 2694666"/>
              <a:gd name="connsiteY2" fmla="*/ 3456551 h 3456551"/>
              <a:gd name="connsiteX3" fmla="*/ 1434992 w 2694666"/>
              <a:gd name="connsiteY3" fmla="*/ 3456551 h 3456551"/>
              <a:gd name="connsiteX4" fmla="*/ 0 w 2694666"/>
              <a:gd name="connsiteY4" fmla="*/ 0 h 3456551"/>
              <a:gd name="connsiteX5" fmla="*/ 1825478 w 2694666"/>
              <a:gd name="connsiteY5" fmla="*/ 0 h 3456551"/>
              <a:gd name="connsiteX6" fmla="*/ 1138791 w 2694666"/>
              <a:gd name="connsiteY6" fmla="*/ 3456551 h 3456551"/>
              <a:gd name="connsiteX7" fmla="*/ 0 w 2694666"/>
              <a:gd name="connsiteY7" fmla="*/ 3456551 h 3456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94666" h="3456551">
                <a:moveTo>
                  <a:pt x="2068299" y="0"/>
                </a:moveTo>
                <a:lnTo>
                  <a:pt x="2694666" y="0"/>
                </a:lnTo>
                <a:lnTo>
                  <a:pt x="2694666" y="3456551"/>
                </a:lnTo>
                <a:lnTo>
                  <a:pt x="1434992" y="3456551"/>
                </a:lnTo>
                <a:close/>
                <a:moveTo>
                  <a:pt x="0" y="0"/>
                </a:moveTo>
                <a:lnTo>
                  <a:pt x="1825478" y="0"/>
                </a:lnTo>
                <a:lnTo>
                  <a:pt x="1138791" y="3456551"/>
                </a:lnTo>
                <a:lnTo>
                  <a:pt x="0" y="3456551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619916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Big statement green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3001657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90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595959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8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1610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. Big statement ic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4169974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4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6" name="Rectangle 5"/>
          <p:cNvSpPr/>
          <p:nvPr userDrawn="1"/>
        </p:nvSpPr>
        <p:spPr bwMode="white">
          <a:xfrm>
            <a:off x="630000" y="625475"/>
            <a:ext cx="932688" cy="932688"/>
          </a:xfrm>
          <a:prstGeom prst="rect">
            <a:avLst/>
          </a:prstGeom>
          <a:noFill/>
          <a:ln>
            <a:solidFill>
              <a:srgbClr val="8888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630000" y="3826333"/>
            <a:ext cx="10933200" cy="160655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algn="l" defTabSz="914400" rtl="0" eaLnBrk="1" fontAlgn="auto" latinLnBrk="0" hangingPunct="1">
              <a:lnSpc>
                <a:spcPts val="6000"/>
              </a:lnSpc>
              <a:spcBef>
                <a:spcPts val="0"/>
              </a:spcBef>
              <a:spcAft>
                <a:spcPts val="0"/>
              </a:spcAft>
              <a:defRPr lang="en-US" sz="5400" kern="1200" baseline="0" dirty="0">
                <a:solidFill>
                  <a:srgbClr val="888888"/>
                </a:solidFill>
                <a:latin typeface="+mj-lt"/>
                <a:ea typeface="+mj-ea"/>
                <a:cs typeface="+mj-cs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sp>
        <p:nvSpPr>
          <p:cNvPr id="9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396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. Table of contents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95819057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29999" y="2577934"/>
            <a:ext cx="2984057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 dirty="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rPr>
              <a:t>Table of contents</a:t>
            </a:r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4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pic>
        <p:nvPicPr>
          <p:cNvPr id="10" name="Picture 9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99613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. Blank green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95472209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6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8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761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2205543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6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6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43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25519662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10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988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ine">
    <p:bg bwMode="blackWhite"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4314931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47" name="Title 1"/>
          <p:cNvSpPr>
            <a:spLocks noGrp="1"/>
          </p:cNvSpPr>
          <p:nvPr>
            <p:ph type="title" hasCustomPrompt="1"/>
          </p:nvPr>
        </p:nvSpPr>
        <p:spPr bwMode="blackWhite">
          <a:xfrm>
            <a:off x="630000" y="3826800"/>
            <a:ext cx="10936800" cy="2041200"/>
          </a:xfrm>
        </p:spPr>
        <p:txBody>
          <a:bodyPr anchor="t">
            <a:noAutofit/>
          </a:bodyPr>
          <a:lstStyle>
            <a:lvl1pPr>
              <a:defRPr sz="5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big statement text</a:t>
            </a:r>
          </a:p>
        </p:txBody>
      </p:sp>
      <p:cxnSp>
        <p:nvCxnSpPr>
          <p:cNvPr id="148" name="Straight Connector 147"/>
          <p:cNvCxnSpPr/>
          <p:nvPr userDrawn="1"/>
        </p:nvCxnSpPr>
        <p:spPr bwMode="white">
          <a:xfrm>
            <a:off x="618898" y="3680016"/>
            <a:ext cx="11576304" cy="0"/>
          </a:xfrm>
          <a:prstGeom prst="line">
            <a:avLst/>
          </a:prstGeom>
          <a:ln w="19050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90710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. Layout gu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3617932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4" name="think-cell Slide" r:id="rId5" imgW="352" imgH="355" progId="TCLayout.ActiveDocument.1">
                  <p:embed/>
                </p:oleObj>
              </mc:Choice>
              <mc:Fallback>
                <p:oleObj name="think-cell Slide" r:id="rId5" imgW="352" imgH="355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4" name="Group 143"/>
          <p:cNvGrpSpPr/>
          <p:nvPr userDrawn="1"/>
        </p:nvGrpSpPr>
        <p:grpSpPr>
          <a:xfrm>
            <a:off x="-600" y="-1"/>
            <a:ext cx="12193800" cy="6858001"/>
            <a:chOff x="-600" y="-1"/>
            <a:chExt cx="12193800" cy="6858001"/>
          </a:xfrm>
        </p:grpSpPr>
        <p:sp>
          <p:nvSpPr>
            <p:cNvPr id="145" name="No fly zone"/>
            <p:cNvSpPr/>
            <p:nvPr/>
          </p:nvSpPr>
          <p:spPr>
            <a:xfrm>
              <a:off x="0" y="-1"/>
              <a:ext cx="12193200" cy="6858000"/>
            </a:xfrm>
            <a:custGeom>
              <a:avLst/>
              <a:gdLst>
                <a:gd name="connsiteX0" fmla="*/ 630001 w 12193200"/>
                <a:gd name="connsiteY0" fmla="*/ 622800 h 6858000"/>
                <a:gd name="connsiteX1" fmla="*/ 630001 w 12193200"/>
                <a:gd name="connsiteY1" fmla="*/ 6160597 h 6858000"/>
                <a:gd name="connsiteX2" fmla="*/ 11562000 w 12193200"/>
                <a:gd name="connsiteY2" fmla="*/ 6160597 h 6858000"/>
                <a:gd name="connsiteX3" fmla="*/ 11562000 w 12193200"/>
                <a:gd name="connsiteY3" fmla="*/ 622800 h 6858000"/>
                <a:gd name="connsiteX4" fmla="*/ 0 w 12193200"/>
                <a:gd name="connsiteY4" fmla="*/ 0 h 6858000"/>
                <a:gd name="connsiteX5" fmla="*/ 12193200 w 12193200"/>
                <a:gd name="connsiteY5" fmla="*/ 0 h 6858000"/>
                <a:gd name="connsiteX6" fmla="*/ 12193200 w 12193200"/>
                <a:gd name="connsiteY6" fmla="*/ 622800 h 6858000"/>
                <a:gd name="connsiteX7" fmla="*/ 12192000 w 12193200"/>
                <a:gd name="connsiteY7" fmla="*/ 622800 h 6858000"/>
                <a:gd name="connsiteX8" fmla="*/ 12192000 w 12193200"/>
                <a:gd name="connsiteY8" fmla="*/ 6160597 h 6858000"/>
                <a:gd name="connsiteX9" fmla="*/ 12193200 w 12193200"/>
                <a:gd name="connsiteY9" fmla="*/ 6160597 h 6858000"/>
                <a:gd name="connsiteX10" fmla="*/ 12193200 w 12193200"/>
                <a:gd name="connsiteY10" fmla="*/ 6858000 h 6858000"/>
                <a:gd name="connsiteX11" fmla="*/ 12192000 w 12193200"/>
                <a:gd name="connsiteY11" fmla="*/ 6858000 h 6858000"/>
                <a:gd name="connsiteX12" fmla="*/ 11562000 w 12193200"/>
                <a:gd name="connsiteY12" fmla="*/ 6858000 h 6858000"/>
                <a:gd name="connsiteX13" fmla="*/ 630001 w 12193200"/>
                <a:gd name="connsiteY13" fmla="*/ 6858000 h 6858000"/>
                <a:gd name="connsiteX14" fmla="*/ 1 w 12193200"/>
                <a:gd name="connsiteY14" fmla="*/ 6858000 h 6858000"/>
                <a:gd name="connsiteX15" fmla="*/ 1 w 12193200"/>
                <a:gd name="connsiteY15" fmla="*/ 6160597 h 6858000"/>
                <a:gd name="connsiteX16" fmla="*/ 1 w 12193200"/>
                <a:gd name="connsiteY16" fmla="*/ 622800 h 6858000"/>
                <a:gd name="connsiteX17" fmla="*/ 0 w 12193200"/>
                <a:gd name="connsiteY17" fmla="*/ 6228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2193200" h="6858000">
                  <a:moveTo>
                    <a:pt x="630001" y="622800"/>
                  </a:moveTo>
                  <a:lnTo>
                    <a:pt x="630001" y="6160597"/>
                  </a:lnTo>
                  <a:lnTo>
                    <a:pt x="11562000" y="6160597"/>
                  </a:lnTo>
                  <a:lnTo>
                    <a:pt x="11562000" y="622800"/>
                  </a:lnTo>
                  <a:close/>
                  <a:moveTo>
                    <a:pt x="0" y="0"/>
                  </a:moveTo>
                  <a:lnTo>
                    <a:pt x="12193200" y="0"/>
                  </a:lnTo>
                  <a:lnTo>
                    <a:pt x="12193200" y="622800"/>
                  </a:lnTo>
                  <a:lnTo>
                    <a:pt x="12192000" y="622800"/>
                  </a:lnTo>
                  <a:lnTo>
                    <a:pt x="12192000" y="6160597"/>
                  </a:lnTo>
                  <a:lnTo>
                    <a:pt x="12193200" y="6160597"/>
                  </a:lnTo>
                  <a:lnTo>
                    <a:pt x="12193200" y="6858000"/>
                  </a:lnTo>
                  <a:lnTo>
                    <a:pt x="12192000" y="6858000"/>
                  </a:lnTo>
                  <a:lnTo>
                    <a:pt x="11562000" y="6858000"/>
                  </a:lnTo>
                  <a:lnTo>
                    <a:pt x="630001" y="6858000"/>
                  </a:lnTo>
                  <a:lnTo>
                    <a:pt x="1" y="6858000"/>
                  </a:lnTo>
                  <a:lnTo>
                    <a:pt x="1" y="6160597"/>
                  </a:lnTo>
                  <a:lnTo>
                    <a:pt x="1" y="622800"/>
                  </a:lnTo>
                  <a:lnTo>
                    <a:pt x="0" y="622800"/>
                  </a:lnTo>
                  <a:close/>
                </a:path>
              </a:pathLst>
            </a:custGeom>
            <a:solidFill>
              <a:srgbClr val="FFEFEF">
                <a:alpha val="40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solidFill>
                  <a:schemeClr val="tx1"/>
                </a:solidFill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grpSp>
          <p:nvGrpSpPr>
            <p:cNvPr id="146" name="Baselines / anchors"/>
            <p:cNvGrpSpPr/>
            <p:nvPr userDrawn="1"/>
          </p:nvGrpSpPr>
          <p:grpSpPr>
            <a:xfrm>
              <a:off x="-600" y="622800"/>
              <a:ext cx="12193200" cy="5536800"/>
              <a:chOff x="12623800" y="622800"/>
              <a:chExt cx="11176000" cy="5536800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>
                <a:off x="12623800" y="6228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Connector 170"/>
              <p:cNvCxnSpPr/>
              <p:nvPr/>
            </p:nvCxnSpPr>
            <p:spPr>
              <a:xfrm>
                <a:off x="12623800" y="91421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Connector 171"/>
              <p:cNvCxnSpPr/>
              <p:nvPr/>
            </p:nvCxnSpPr>
            <p:spPr>
              <a:xfrm>
                <a:off x="12623800" y="120562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>
                <a:off x="12623800" y="1497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4" name="Straight Connector 173"/>
              <p:cNvCxnSpPr/>
              <p:nvPr/>
            </p:nvCxnSpPr>
            <p:spPr>
              <a:xfrm>
                <a:off x="12623800" y="178844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Straight Connector 174"/>
              <p:cNvCxnSpPr/>
              <p:nvPr/>
            </p:nvCxnSpPr>
            <p:spPr>
              <a:xfrm>
                <a:off x="12623800" y="207985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12623800" y="237126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/>
              <p:nvPr/>
            </p:nvCxnSpPr>
            <p:spPr>
              <a:xfrm>
                <a:off x="12623800" y="266267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Straight Connector 177"/>
              <p:cNvCxnSpPr/>
              <p:nvPr/>
            </p:nvCxnSpPr>
            <p:spPr>
              <a:xfrm>
                <a:off x="12623800" y="295408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Straight Connector 178"/>
              <p:cNvCxnSpPr/>
              <p:nvPr/>
            </p:nvCxnSpPr>
            <p:spPr>
              <a:xfrm>
                <a:off x="12623800" y="3245499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Straight Connector 179"/>
              <p:cNvCxnSpPr/>
              <p:nvPr/>
            </p:nvCxnSpPr>
            <p:spPr>
              <a:xfrm>
                <a:off x="12623800" y="353691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>
              <a:xfrm>
                <a:off x="12623800" y="3828321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>
              <a:xfrm>
                <a:off x="12623800" y="4119732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>
              <a:xfrm>
                <a:off x="12623800" y="4411143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>
              <a:xfrm>
                <a:off x="12623800" y="4702554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5" name="Straight Connector 184"/>
              <p:cNvCxnSpPr/>
              <p:nvPr/>
            </p:nvCxnSpPr>
            <p:spPr>
              <a:xfrm>
                <a:off x="12623800" y="4993965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Straight Connector 185"/>
              <p:cNvCxnSpPr/>
              <p:nvPr/>
            </p:nvCxnSpPr>
            <p:spPr>
              <a:xfrm>
                <a:off x="12623800" y="5285376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>
              <a:xfrm>
                <a:off x="12623800" y="5576787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>
              <a:xfrm>
                <a:off x="12623800" y="5868198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>
              <a:xfrm>
                <a:off x="12623800" y="6159600"/>
                <a:ext cx="11176000" cy="0"/>
              </a:xfrm>
              <a:prstGeom prst="line">
                <a:avLst/>
              </a:prstGeom>
              <a:ln w="9525">
                <a:solidFill>
                  <a:srgbClr val="30C1D7">
                    <a:alpha val="40000"/>
                  </a:srgbClr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7" name="Gutter space"/>
            <p:cNvGrpSpPr/>
            <p:nvPr userDrawn="1"/>
          </p:nvGrpSpPr>
          <p:grpSpPr>
            <a:xfrm>
              <a:off x="1277000" y="623550"/>
              <a:ext cx="9638000" cy="5537047"/>
              <a:chOff x="1277000" y="623550"/>
              <a:chExt cx="9638000" cy="5537047"/>
            </a:xfrm>
          </p:grpSpPr>
          <p:sp>
            <p:nvSpPr>
              <p:cNvPr id="159" name="Rectangle 34"/>
              <p:cNvSpPr>
                <a:spLocks noChangeArrowheads="1"/>
              </p:cNvSpPr>
              <p:nvPr/>
            </p:nvSpPr>
            <p:spPr bwMode="auto">
              <a:xfrm>
                <a:off x="688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0" name="Rectangle 35"/>
              <p:cNvSpPr>
                <a:spLocks noChangeArrowheads="1"/>
              </p:cNvSpPr>
              <p:nvPr/>
            </p:nvSpPr>
            <p:spPr bwMode="auto">
              <a:xfrm>
                <a:off x="875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1" name="Rectangle 36"/>
              <p:cNvSpPr>
                <a:spLocks noChangeArrowheads="1"/>
              </p:cNvSpPr>
              <p:nvPr/>
            </p:nvSpPr>
            <p:spPr bwMode="auto">
              <a:xfrm>
                <a:off x="782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2" name="Rectangle 37"/>
              <p:cNvSpPr>
                <a:spLocks noChangeArrowheads="1"/>
              </p:cNvSpPr>
              <p:nvPr/>
            </p:nvSpPr>
            <p:spPr bwMode="auto">
              <a:xfrm>
                <a:off x="969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3" name="Rectangle 38"/>
              <p:cNvSpPr>
                <a:spLocks noChangeArrowheads="1"/>
              </p:cNvSpPr>
              <p:nvPr/>
            </p:nvSpPr>
            <p:spPr bwMode="auto">
              <a:xfrm>
                <a:off x="1062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4" name="Rectangle 39"/>
              <p:cNvSpPr>
                <a:spLocks noChangeArrowheads="1"/>
              </p:cNvSpPr>
              <p:nvPr/>
            </p:nvSpPr>
            <p:spPr bwMode="auto">
              <a:xfrm>
                <a:off x="595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5" name="Rectangle 40"/>
              <p:cNvSpPr>
                <a:spLocks noChangeArrowheads="1"/>
              </p:cNvSpPr>
              <p:nvPr/>
            </p:nvSpPr>
            <p:spPr bwMode="auto">
              <a:xfrm>
                <a:off x="127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6" name="Rectangle 41"/>
              <p:cNvSpPr>
                <a:spLocks noChangeArrowheads="1"/>
              </p:cNvSpPr>
              <p:nvPr/>
            </p:nvSpPr>
            <p:spPr bwMode="auto">
              <a:xfrm>
                <a:off x="221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7" name="Rectangle 42"/>
              <p:cNvSpPr>
                <a:spLocks noChangeArrowheads="1"/>
              </p:cNvSpPr>
              <p:nvPr/>
            </p:nvSpPr>
            <p:spPr bwMode="auto">
              <a:xfrm>
                <a:off x="314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8" name="Rectangle 43"/>
              <p:cNvSpPr>
                <a:spLocks noChangeArrowheads="1"/>
              </p:cNvSpPr>
              <p:nvPr/>
            </p:nvSpPr>
            <p:spPr bwMode="auto">
              <a:xfrm>
                <a:off x="4082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69" name="Rectangle 44"/>
              <p:cNvSpPr>
                <a:spLocks noChangeArrowheads="1"/>
              </p:cNvSpPr>
              <p:nvPr/>
            </p:nvSpPr>
            <p:spPr bwMode="auto">
              <a:xfrm>
                <a:off x="5017000" y="623550"/>
                <a:ext cx="288000" cy="5537047"/>
              </a:xfrm>
              <a:prstGeom prst="rect">
                <a:avLst/>
              </a:prstGeom>
              <a:solidFill>
                <a:schemeClr val="accent5">
                  <a:alpha val="1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</p:grpSp>
        <p:sp>
          <p:nvSpPr>
            <p:cNvPr id="148" name="Slide edges"/>
            <p:cNvSpPr>
              <a:spLocks/>
            </p:cNvSpPr>
            <p:nvPr/>
          </p:nvSpPr>
          <p:spPr bwMode="auto">
            <a:xfrm>
              <a:off x="-600" y="0"/>
              <a:ext cx="12193200" cy="6858000"/>
            </a:xfrm>
            <a:custGeom>
              <a:avLst/>
              <a:gdLst>
                <a:gd name="T0" fmla="*/ 6024 w 6026"/>
                <a:gd name="T1" fmla="*/ 3394 h 3396"/>
                <a:gd name="T2" fmla="*/ 6024 w 6026"/>
                <a:gd name="T3" fmla="*/ 3391 h 3396"/>
                <a:gd name="T4" fmla="*/ 5 w 6026"/>
                <a:gd name="T5" fmla="*/ 3391 h 3396"/>
                <a:gd name="T6" fmla="*/ 5 w 6026"/>
                <a:gd name="T7" fmla="*/ 5 h 3396"/>
                <a:gd name="T8" fmla="*/ 6021 w 6026"/>
                <a:gd name="T9" fmla="*/ 5 h 3396"/>
                <a:gd name="T10" fmla="*/ 6021 w 6026"/>
                <a:gd name="T11" fmla="*/ 3394 h 3396"/>
                <a:gd name="T12" fmla="*/ 6024 w 6026"/>
                <a:gd name="T13" fmla="*/ 3394 h 3396"/>
                <a:gd name="T14" fmla="*/ 6024 w 6026"/>
                <a:gd name="T15" fmla="*/ 3391 h 3396"/>
                <a:gd name="T16" fmla="*/ 6024 w 6026"/>
                <a:gd name="T17" fmla="*/ 3394 h 3396"/>
                <a:gd name="T18" fmla="*/ 6026 w 6026"/>
                <a:gd name="T19" fmla="*/ 3394 h 3396"/>
                <a:gd name="T20" fmla="*/ 6026 w 6026"/>
                <a:gd name="T21" fmla="*/ 0 h 3396"/>
                <a:gd name="T22" fmla="*/ 0 w 6026"/>
                <a:gd name="T23" fmla="*/ 0 h 3396"/>
                <a:gd name="T24" fmla="*/ 0 w 6026"/>
                <a:gd name="T25" fmla="*/ 3396 h 3396"/>
                <a:gd name="T26" fmla="*/ 6026 w 6026"/>
                <a:gd name="T27" fmla="*/ 3396 h 3396"/>
                <a:gd name="T28" fmla="*/ 6026 w 6026"/>
                <a:gd name="T29" fmla="*/ 3394 h 3396"/>
                <a:gd name="T30" fmla="*/ 6024 w 6026"/>
                <a:gd name="T31" fmla="*/ 3394 h 3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26" h="3396">
                  <a:moveTo>
                    <a:pt x="6024" y="3394"/>
                  </a:moveTo>
                  <a:lnTo>
                    <a:pt x="6024" y="3391"/>
                  </a:lnTo>
                  <a:lnTo>
                    <a:pt x="5" y="3391"/>
                  </a:lnTo>
                  <a:lnTo>
                    <a:pt x="5" y="5"/>
                  </a:lnTo>
                  <a:lnTo>
                    <a:pt x="6021" y="5"/>
                  </a:lnTo>
                  <a:lnTo>
                    <a:pt x="6021" y="3394"/>
                  </a:lnTo>
                  <a:lnTo>
                    <a:pt x="6024" y="3394"/>
                  </a:lnTo>
                  <a:lnTo>
                    <a:pt x="6024" y="3391"/>
                  </a:lnTo>
                  <a:lnTo>
                    <a:pt x="6024" y="3394"/>
                  </a:lnTo>
                  <a:lnTo>
                    <a:pt x="6026" y="3394"/>
                  </a:lnTo>
                  <a:lnTo>
                    <a:pt x="6026" y="0"/>
                  </a:lnTo>
                  <a:lnTo>
                    <a:pt x="0" y="0"/>
                  </a:lnTo>
                  <a:lnTo>
                    <a:pt x="0" y="3396"/>
                  </a:lnTo>
                  <a:lnTo>
                    <a:pt x="6026" y="3396"/>
                  </a:lnTo>
                  <a:lnTo>
                    <a:pt x="6026" y="3394"/>
                  </a:lnTo>
                  <a:lnTo>
                    <a:pt x="6024" y="339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575757"/>
                </a:solidFill>
                <a:effectLst/>
                <a:uLnTx/>
                <a:uFillTx/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endParaRPr>
            </a:p>
          </p:txBody>
        </p:sp>
        <p:sp>
          <p:nvSpPr>
            <p:cNvPr id="149" name="Footnote measure"/>
            <p:cNvSpPr>
              <a:spLocks noChangeArrowheads="1"/>
            </p:cNvSpPr>
            <p:nvPr/>
          </p:nvSpPr>
          <p:spPr bwMode="auto">
            <a:xfrm>
              <a:off x="629400" y="6159600"/>
              <a:ext cx="10933200" cy="378584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sp>
          <p:nvSpPr>
            <p:cNvPr id="150" name="Whitespace measure"/>
            <p:cNvSpPr>
              <a:spLocks noChangeArrowheads="1"/>
            </p:cNvSpPr>
            <p:nvPr/>
          </p:nvSpPr>
          <p:spPr bwMode="auto">
            <a:xfrm>
              <a:off x="629400" y="1497600"/>
              <a:ext cx="10932229" cy="583200"/>
            </a:xfrm>
            <a:prstGeom prst="rect">
              <a:avLst/>
            </a:prstGeom>
            <a:solidFill>
              <a:schemeClr val="accent3">
                <a:alpha val="1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grpSp>
          <p:nvGrpSpPr>
            <p:cNvPr id="151" name="Five column measure"/>
            <p:cNvGrpSpPr/>
            <p:nvPr userDrawn="1"/>
          </p:nvGrpSpPr>
          <p:grpSpPr>
            <a:xfrm>
              <a:off x="629400" y="5975122"/>
              <a:ext cx="10933200" cy="79536"/>
              <a:chOff x="629400" y="5975122"/>
              <a:chExt cx="10933200" cy="79536"/>
            </a:xfrm>
          </p:grpSpPr>
          <p:sp>
            <p:nvSpPr>
              <p:cNvPr id="154" name="Rectangle 5"/>
              <p:cNvSpPr>
                <a:spLocks noChangeArrowheads="1"/>
              </p:cNvSpPr>
              <p:nvPr/>
            </p:nvSpPr>
            <p:spPr bwMode="auto">
              <a:xfrm>
                <a:off x="2880128" y="5975122"/>
                <a:ext cx="1930288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55" name="Rectangle 7"/>
              <p:cNvSpPr>
                <a:spLocks noChangeArrowheads="1"/>
              </p:cNvSpPr>
              <p:nvPr/>
            </p:nvSpPr>
            <p:spPr bwMode="auto">
              <a:xfrm>
                <a:off x="9626194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56" name="Rectangle 9"/>
              <p:cNvSpPr>
                <a:spLocks noChangeArrowheads="1"/>
              </p:cNvSpPr>
              <p:nvPr/>
            </p:nvSpPr>
            <p:spPr bwMode="auto">
              <a:xfrm>
                <a:off x="7372407" y="5975122"/>
                <a:ext cx="1936406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57" name="Rectangle 11"/>
              <p:cNvSpPr>
                <a:spLocks noChangeArrowheads="1"/>
              </p:cNvSpPr>
              <p:nvPr/>
            </p:nvSpPr>
            <p:spPr bwMode="auto">
              <a:xfrm>
                <a:off x="5127797" y="5975122"/>
                <a:ext cx="1927229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  <p:sp>
            <p:nvSpPr>
              <p:cNvPr id="158" name="Rectangle 13"/>
              <p:cNvSpPr>
                <a:spLocks noChangeArrowheads="1"/>
              </p:cNvSpPr>
              <p:nvPr/>
            </p:nvSpPr>
            <p:spPr bwMode="auto">
              <a:xfrm>
                <a:off x="629400" y="5975122"/>
                <a:ext cx="1933347" cy="79536"/>
              </a:xfrm>
              <a:prstGeom prst="rect">
                <a:avLst/>
              </a:prstGeom>
              <a:solidFill>
                <a:schemeClr val="accent5">
                  <a:alpha val="10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latin typeface="PT Sans Caption" panose="020B0603020203020204" charset="0"/>
                  <a:sym typeface="PT Sans Caption" panose="020B0603020203020204" charset="0"/>
                </a:endParaRPr>
              </a:p>
            </p:txBody>
          </p:sp>
        </p:grpSp>
        <p:sp>
          <p:nvSpPr>
            <p:cNvPr id="152" name="Live area"/>
            <p:cNvSpPr/>
            <p:nvPr/>
          </p:nvSpPr>
          <p:spPr>
            <a:xfrm>
              <a:off x="629400" y="2080801"/>
              <a:ext cx="10933200" cy="4078800"/>
            </a:xfrm>
            <a:custGeom>
              <a:avLst/>
              <a:gdLst>
                <a:gd name="connsiteX0" fmla="*/ 0 w 10931999"/>
                <a:gd name="connsiteY0" fmla="*/ 0 h 5537797"/>
                <a:gd name="connsiteX1" fmla="*/ 10931999 w 10931999"/>
                <a:gd name="connsiteY1" fmla="*/ 0 h 5537797"/>
                <a:gd name="connsiteX2" fmla="*/ 10931999 w 10931999"/>
                <a:gd name="connsiteY2" fmla="*/ 5537797 h 5537797"/>
                <a:gd name="connsiteX3" fmla="*/ 0 w 10931999"/>
                <a:gd name="connsiteY3" fmla="*/ 5537797 h 55377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931999" h="5537797">
                  <a:moveTo>
                    <a:pt x="0" y="0"/>
                  </a:moveTo>
                  <a:lnTo>
                    <a:pt x="10931999" y="0"/>
                  </a:lnTo>
                  <a:lnTo>
                    <a:pt x="10931999" y="5537797"/>
                  </a:lnTo>
                  <a:lnTo>
                    <a:pt x="0" y="5537797"/>
                  </a:lnTo>
                  <a:close/>
                </a:path>
              </a:pathLst>
            </a:custGeom>
            <a:noFill/>
            <a:ln w="9525">
              <a:solidFill>
                <a:srgbClr val="E71C57">
                  <a:alpha val="35000"/>
                </a:srgb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>
                <a:lnSpc>
                  <a:spcPct val="90000"/>
                </a:lnSpc>
                <a:spcAft>
                  <a:spcPts val="1000"/>
                </a:spcAft>
              </a:pPr>
              <a:endParaRPr lang="en-US" sz="12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endParaRPr>
            </a:p>
          </p:txBody>
        </p:sp>
        <p:sp>
          <p:nvSpPr>
            <p:cNvPr id="153" name="Footnote example"/>
            <p:cNvSpPr txBox="1"/>
            <p:nvPr/>
          </p:nvSpPr>
          <p:spPr>
            <a:xfrm>
              <a:off x="630000" y="6144442"/>
              <a:ext cx="9794160" cy="415498"/>
            </a:xfrm>
            <a:prstGeom prst="rect">
              <a:avLst/>
            </a:prstGeom>
            <a:noFill/>
          </p:spPr>
          <p:txBody>
            <a:bodyPr wrap="square" lIns="0" tIns="0" rIns="0" bIns="0" rtlCol="0" anchor="b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1.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  2.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  3. </a:t>
              </a:r>
              <a:r>
                <a:rPr kumimoji="0" lang="en-US" sz="10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xxxx</a:t>
              </a:r>
              <a:endPara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Note: List footnotes in numerical order. Footnote numbers are not bracketed. Use 10pt font. Do not put a period at the end of the note or the source</a:t>
              </a:r>
            </a:p>
            <a:p>
              <a:pPr marL="0" marR="0" lvl="0" indent="0" algn="l" defTabSz="9144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>
                      <a:lumMod val="50000"/>
                    </a:schemeClr>
                  </a:solidFill>
                  <a:effectLst/>
                  <a:uLnTx/>
                  <a:uFillTx/>
                  <a:latin typeface="PT Sans Caption" panose="020B0603020203020204" charset="0"/>
                  <a:ea typeface="+mn-ea"/>
                  <a:cs typeface="+mn-cs"/>
                  <a:sym typeface="PT Sans Caption" panose="020B0603020203020204" charset="0"/>
                </a:rPr>
                <a:t>Source: Include a source for every chart that you use. Separate sources with a semicolon; BCG-related sources go at the end</a:t>
              </a: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5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55" name="FooterSimple" hidden="1"/>
          <p:cNvSpPr txBox="1"/>
          <p:nvPr userDrawn="1">
            <p:custDataLst>
              <p:tags r:id="rId3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33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 Overview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017522593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8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1" name="Rectangle 10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 cap="flat" cmpd="sng" algn="ctr">
            <a:solidFill>
              <a:srgbClr val="59595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srgbClr val="595959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2" name="Rectangle 11"/>
          <p:cNvSpPr/>
          <p:nvPr userDrawn="1">
            <p:custDataLst>
              <p:tags r:id="rId4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ap="flat" cmpd="sng" algn="ctr">
            <a:solidFill>
              <a:srgbClr val="595959"/>
            </a:solidFill>
            <a:prstDash val="solid"/>
            <a:miter lim="800000"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 dirty="0">
              <a:solidFill>
                <a:srgbClr val="595959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" name="TextBox 1"/>
          <p:cNvSpPr txBox="1"/>
          <p:nvPr userDrawn="1"/>
        </p:nvSpPr>
        <p:spPr>
          <a:xfrm>
            <a:off x="630000" y="907199"/>
            <a:ext cx="3448800" cy="3588601"/>
          </a:xfrm>
          <a:prstGeom prst="rect">
            <a:avLst/>
          </a:prstGeom>
          <a:noFill/>
          <a:ln w="9525" cap="flat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612000" tIns="468000" rIns="0" bIns="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 dirty="0">
              <a:solidFill>
                <a:srgbClr val="595959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0" name="TextBox 1"/>
          <p:cNvSpPr txBox="1"/>
          <p:nvPr userDrawn="1"/>
        </p:nvSpPr>
        <p:spPr>
          <a:xfrm>
            <a:off x="1112354" y="1115416"/>
            <a:ext cx="2483372" cy="881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14159729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Section Header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416150520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82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0" name="Rectangle 9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Rectangle 12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229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Full Width Overview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84394089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 userDrawn="1"/>
        </p:nvSpPr>
        <p:spPr bwMode="white">
          <a:xfrm>
            <a:off x="11167872" y="6404400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t>Agenda</a:t>
            </a:r>
          </a:p>
        </p:txBody>
      </p:sp>
      <p:cxnSp>
        <p:nvCxnSpPr>
          <p:cNvPr id="13" name="Straight Connector 12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ap="flat" cmpd="sng" algn="ctr">
            <a:solidFill>
              <a:schemeClr val="tx1">
                <a:lumMod val="60000"/>
                <a:lumOff val="40000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5072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Two-Thirds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97001832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7" name="TextBox 16"/>
          <p:cNvSpPr txBox="1"/>
          <p:nvPr userDrawn="1"/>
        </p:nvSpPr>
        <p:spPr>
          <a:xfrm>
            <a:off x="630000" y="3207715"/>
            <a:ext cx="1547143" cy="4431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schemeClr val="tx1"/>
                </a:solidFill>
                <a:latin typeface="PT Sans Caption" panose="020B0603020203020204" charset="0"/>
                <a:sym typeface="PT Sans Caption" panose="020B060302020302020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8139008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91388328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4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8" name="Rectangle 7"/>
          <p:cNvSpPr/>
          <p:nvPr userDrawn="1"/>
        </p:nvSpPr>
        <p:spPr bwMode="invGray">
          <a:xfrm>
            <a:off x="1388145" y="4691187"/>
            <a:ext cx="929337" cy="995874"/>
          </a:xfrm>
          <a:prstGeom prst="rect">
            <a:avLst/>
          </a:prstGeom>
          <a:noFill/>
          <a:ln w="9525">
            <a:solidFill>
              <a:srgbClr val="59595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0" name="Rectangle 9"/>
          <p:cNvSpPr/>
          <p:nvPr userDrawn="1">
            <p:custDataLst>
              <p:tags r:id="rId3"/>
            </p:custDataLst>
          </p:nvPr>
        </p:nvSpPr>
        <p:spPr>
          <a:xfrm>
            <a:off x="2509482" y="4691187"/>
            <a:ext cx="1570152" cy="1468176"/>
          </a:xfrm>
          <a:prstGeom prst="rect">
            <a:avLst/>
          </a:prstGeom>
          <a:noFill/>
          <a:ln w="9525" cmpd="sng">
            <a:solidFill>
              <a:srgbClr val="595959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lumMod val="60000"/>
                    <a:lumOff val="40000"/>
                  </a:schemeClr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80000" rIns="182880" bIns="18288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95000"/>
              </a:lnSpc>
            </a:pPr>
            <a:endParaRPr lang="en-US" sz="1200" dirty="0">
              <a:solidFill>
                <a:srgbClr val="FFFFFF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630000" y="907198"/>
            <a:ext cx="3448800" cy="3614002"/>
          </a:xfrm>
          <a:prstGeom prst="rect">
            <a:avLst/>
          </a:prstGeom>
          <a:noFill/>
          <a:ln>
            <a:solidFill>
              <a:srgbClr val="595959"/>
            </a:solidFill>
          </a:ln>
        </p:spPr>
        <p:txBody>
          <a:bodyPr wrap="square" lIns="612000" tIns="468000" rIns="0" bIns="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5400" dirty="0">
              <a:solidFill>
                <a:schemeClr val="accent4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9" name="TextBox 1"/>
          <p:cNvSpPr txBox="1"/>
          <p:nvPr userDrawn="1"/>
        </p:nvSpPr>
        <p:spPr>
          <a:xfrm>
            <a:off x="977381" y="1115416"/>
            <a:ext cx="2753318" cy="881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algn="ctr" fontAlgn="auto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defRPr sz="5400">
                <a:solidFill>
                  <a:schemeClr val="accent4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727121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577609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1284743" y="1428131"/>
            <a:ext cx="947672" cy="947672"/>
          </a:xfrm>
          <a:prstGeom prst="rect">
            <a:avLst/>
          </a:prstGeom>
          <a:noFill/>
          <a:ln w="9525">
            <a:solidFill>
              <a:srgbClr val="59595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1285200" y="2667600"/>
            <a:ext cx="9619200" cy="3200400"/>
          </a:xfrm>
          <a:prstGeom prst="rect">
            <a:avLst/>
          </a:prstGeom>
          <a:noFill/>
          <a:ln w="9525">
            <a:solidFill>
              <a:srgbClr val="595959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404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D. Full Width Overview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20909074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02" name="think-cell Slide" r:id="rId4" imgW="270" imgH="270" progId="TCLayout.ActiveDocument.1">
                  <p:embed/>
                </p:oleObj>
              </mc:Choice>
              <mc:Fallback>
                <p:oleObj name="think-cell Slide" r:id="rId4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630000" y="622800"/>
            <a:ext cx="7189998" cy="470898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sz="3400" b="0" i="0" u="none" kern="1200" spc="0">
                <a:solidFill>
                  <a:schemeClr val="tx2">
                    <a:lumMod val="100000"/>
                  </a:schemeClr>
                </a:solidFill>
                <a:latin typeface="Trebuchet MS" panose="020B0603020202020204" pitchFamily="34" charset="0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r>
              <a:rPr lang="en-US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t>Agenda</a:t>
            </a:r>
          </a:p>
        </p:txBody>
      </p:sp>
      <p:cxnSp>
        <p:nvCxnSpPr>
          <p:cNvPr id="9" name="Straight Connector 8"/>
          <p:cNvCxnSpPr/>
          <p:nvPr userDrawn="1"/>
        </p:nvCxnSpPr>
        <p:spPr bwMode="white">
          <a:xfrm>
            <a:off x="618898" y="1206000"/>
            <a:ext cx="11576304" cy="0"/>
          </a:xfrm>
          <a:prstGeom prst="line">
            <a:avLst/>
          </a:prstGeom>
          <a:ln w="9525" cmpd="sng">
            <a:solidFill>
              <a:srgbClr val="595959"/>
            </a:solidFill>
            <a:miter lim="800000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4611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wo-Thirds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6169118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26" name="think-cell Slide" r:id="rId6" imgW="270" imgH="270" progId="TCLayout.ActiveDocument.1">
                  <p:embed/>
                </p:oleObj>
              </mc:Choice>
              <mc:Fallback>
                <p:oleObj name="think-cell Slide" r:id="rId6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Picture 22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26" name="Rectangle 25"/>
          <p:cNvSpPr/>
          <p:nvPr userDrawn="1"/>
        </p:nvSpPr>
        <p:spPr bwMode="ltGray">
          <a:xfrm>
            <a:off x="4080763" y="-1309"/>
            <a:ext cx="8111237" cy="685930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9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8" name="TextBox 27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1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630000" y="3262145"/>
            <a:ext cx="1161047" cy="3323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dirty="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rPr>
              <a:t>Agenda</a:t>
            </a:r>
          </a:p>
        </p:txBody>
      </p:sp>
    </p:spTree>
    <p:extLst>
      <p:ext uri="{BB962C8B-B14F-4D97-AF65-F5344CB8AC3E}">
        <p14:creationId xmlns:p14="http://schemas.microsoft.com/office/powerpoint/2010/main" val="33786690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enda D. Table of Contents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78376174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0"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Freeform 12"/>
          <p:cNvSpPr/>
          <p:nvPr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7" name="Freeform 12"/>
          <p:cNvSpPr/>
          <p:nvPr userDrawn="1"/>
        </p:nvSpPr>
        <p:spPr bwMode="ltGray">
          <a:xfrm>
            <a:off x="0" y="0"/>
            <a:ext cx="4088312" cy="6858000"/>
          </a:xfrm>
          <a:custGeom>
            <a:avLst/>
            <a:gdLst>
              <a:gd name="connsiteX0" fmla="*/ 0 w 4088312"/>
              <a:gd name="connsiteY0" fmla="*/ 0 h 6858000"/>
              <a:gd name="connsiteX1" fmla="*/ 3264933 w 4088312"/>
              <a:gd name="connsiteY1" fmla="*/ 0 h 6858000"/>
              <a:gd name="connsiteX2" fmla="*/ 4088312 w 4088312"/>
              <a:gd name="connsiteY2" fmla="*/ 3429000 h 6858000"/>
              <a:gd name="connsiteX3" fmla="*/ 3264933 w 4088312"/>
              <a:gd name="connsiteY3" fmla="*/ 6858000 h 6858000"/>
              <a:gd name="connsiteX4" fmla="*/ 0 w 4088312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088312" h="6858000">
                <a:moveTo>
                  <a:pt x="0" y="0"/>
                </a:moveTo>
                <a:lnTo>
                  <a:pt x="3264933" y="0"/>
                </a:lnTo>
                <a:lnTo>
                  <a:pt x="4088312" y="3429000"/>
                </a:lnTo>
                <a:lnTo>
                  <a:pt x="326493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no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prstClr val="white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0" name="TextBox 19"/>
          <p:cNvSpPr txBox="1"/>
          <p:nvPr userDrawn="1"/>
        </p:nvSpPr>
        <p:spPr>
          <a:xfrm>
            <a:off x="629999" y="2577934"/>
            <a:ext cx="3172743" cy="176176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marL="0" indent="0">
              <a:lnSpc>
                <a:spcPct val="106000"/>
              </a:lnSpc>
              <a:spcAft>
                <a:spcPts val="700"/>
              </a:spcAft>
              <a:buFontTx/>
              <a:buNone/>
            </a:pPr>
            <a:r>
              <a:rPr lang="en-US" sz="5400" dirty="0">
                <a:solidFill>
                  <a:srgbClr val="595959"/>
                </a:solidFill>
                <a:latin typeface="PT Sans Caption" panose="020B0603020203020204" charset="0"/>
                <a:sym typeface="PT Sans Caption" panose="020B0603020203020204" charset="0"/>
              </a:rPr>
              <a:t>Table of contents</a:t>
            </a:r>
          </a:p>
        </p:txBody>
      </p:sp>
      <p:sp>
        <p:nvSpPr>
          <p:cNvPr id="24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pic>
        <p:nvPicPr>
          <p:cNvPr id="9" name="Picture 8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8638" y="3586748"/>
            <a:ext cx="1365250" cy="3382962"/>
          </a:xfrm>
          <a:custGeom>
            <a:avLst/>
            <a:gdLst>
              <a:gd name="connsiteX0" fmla="*/ 942801 w 1365250"/>
              <a:gd name="connsiteY0" fmla="*/ 0 h 3382962"/>
              <a:gd name="connsiteX1" fmla="*/ 1365250 w 1365250"/>
              <a:gd name="connsiteY1" fmla="*/ 0 h 3382962"/>
              <a:gd name="connsiteX2" fmla="*/ 1365250 w 1365250"/>
              <a:gd name="connsiteY2" fmla="*/ 3382962 h 3382962"/>
              <a:gd name="connsiteX3" fmla="*/ 128720 w 1365250"/>
              <a:gd name="connsiteY3" fmla="*/ 3382962 h 3382962"/>
              <a:gd name="connsiteX4" fmla="*/ 0 w 1365250"/>
              <a:gd name="connsiteY4" fmla="*/ 0 h 3382962"/>
              <a:gd name="connsiteX5" fmla="*/ 929501 w 1365250"/>
              <a:gd name="connsiteY5" fmla="*/ 0 h 3382962"/>
              <a:gd name="connsiteX6" fmla="*/ 0 w 1365250"/>
              <a:gd name="connsiteY6" fmla="*/ 2860398 h 338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65250" h="3382962">
                <a:moveTo>
                  <a:pt x="942801" y="0"/>
                </a:moveTo>
                <a:lnTo>
                  <a:pt x="1365250" y="0"/>
                </a:lnTo>
                <a:lnTo>
                  <a:pt x="1365250" y="3382962"/>
                </a:lnTo>
                <a:lnTo>
                  <a:pt x="128720" y="3382962"/>
                </a:lnTo>
                <a:close/>
                <a:moveTo>
                  <a:pt x="0" y="0"/>
                </a:moveTo>
                <a:lnTo>
                  <a:pt x="929501" y="0"/>
                </a:lnTo>
                <a:lnTo>
                  <a:pt x="0" y="286039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03656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White one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0099188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4064994" y="0"/>
            <a:ext cx="416951" cy="6858000"/>
          </a:xfrm>
          <a:prstGeom prst="rect">
            <a:avLst/>
          </a:prstGeom>
        </p:spPr>
      </p:pic>
      <p:sp>
        <p:nvSpPr>
          <p:cNvPr id="17" name="Date Placeholder 1"/>
          <p:cNvSpPr>
            <a:spLocks noGrp="1"/>
          </p:cNvSpPr>
          <p:nvPr>
            <p:ph type="dt" sz="half" idx="31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5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6" name="Rectangle 25"/>
          <p:cNvSpPr/>
          <p:nvPr userDrawn="1"/>
        </p:nvSpPr>
        <p:spPr bwMode="white">
          <a:xfrm>
            <a:off x="0" y="0"/>
            <a:ext cx="4079508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27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909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ighlight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20017711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V="1">
            <a:off x="7165606" y="0"/>
            <a:ext cx="416951" cy="6858000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white">
          <a:xfrm>
            <a:off x="0" y="0"/>
            <a:ext cx="7171956" cy="685800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0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0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/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23" name="Title 3"/>
          <p:cNvSpPr>
            <a:spLocks noGrp="1"/>
          </p:cNvSpPr>
          <p:nvPr>
            <p:ph type="title" hasCustomPrompt="1"/>
          </p:nvPr>
        </p:nvSpPr>
        <p:spPr>
          <a:xfrm>
            <a:off x="630000" y="622800"/>
            <a:ext cx="6256800" cy="470898"/>
          </a:xfrm>
          <a:prstGeom prst="rect">
            <a:avLst/>
          </a:prstGeom>
        </p:spPr>
        <p:txBody>
          <a:bodyPr vert="horz" wrap="square" lIns="0" tIns="0" rIns="0" bIns="0" anchor="t" anchorCtr="0">
            <a:spAutoFit/>
          </a:bodyPr>
          <a:lstStyle>
            <a:lvl1pPr marL="0" indent="0" algn="l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defRPr sz="3400" b="0" i="0" u="none" kern="1200" spc="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pPr lvl="0"/>
            <a:r>
              <a:rPr lang="en-US" dirty="0"/>
              <a:t>Click to add title</a:t>
            </a:r>
          </a:p>
        </p:txBody>
      </p:sp>
      <p:sp>
        <p:nvSpPr>
          <p:cNvPr id="11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/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7380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one third">
    <p:bg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426765403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3671068" y="0"/>
            <a:ext cx="416951" cy="6858000"/>
          </a:xfrm>
          <a:prstGeom prst="rect">
            <a:avLst/>
          </a:prstGeom>
        </p:spPr>
      </p:pic>
      <p:sp>
        <p:nvSpPr>
          <p:cNvPr id="11" name="Title 4"/>
          <p:cNvSpPr>
            <a:spLocks noGrp="1"/>
          </p:cNvSpPr>
          <p:nvPr>
            <p:ph type="title" hasCustomPrompt="1"/>
          </p:nvPr>
        </p:nvSpPr>
        <p:spPr>
          <a:xfrm>
            <a:off x="630000" y="2681103"/>
            <a:ext cx="3127881" cy="1495794"/>
          </a:xfrm>
          <a:prstGeom prst="rect">
            <a:avLst/>
          </a:prstGeom>
        </p:spPr>
        <p:txBody>
          <a:bodyPr anchor="ctr">
            <a:noAutofit/>
          </a:bodyPr>
          <a:lstStyle>
            <a:lvl1pPr>
              <a:defRPr sz="32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3" name="Rectangle 12"/>
          <p:cNvSpPr/>
          <p:nvPr userDrawn="1"/>
        </p:nvSpPr>
        <p:spPr bwMode="white">
          <a:xfrm>
            <a:off x="4080763" y="-1309"/>
            <a:ext cx="8111237" cy="6859309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lvl="0"/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6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29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4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767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Green half">
    <p:bg bwMode="grayWhite">
      <p:bgPr>
        <a:gradFill flip="none" rotWithShape="1">
          <a:gsLst>
            <a:gs pos="0">
              <a:srgbClr val="BFBFBF"/>
            </a:gs>
            <a:gs pos="100000">
              <a:srgbClr val="BFBFBF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5405956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think-cell Slide" r:id="rId6" imgW="352" imgH="355" progId="TCLayout.ActiveDocument.1">
                  <p:embed/>
                </p:oleObj>
              </mc:Choice>
              <mc:Fallback>
                <p:oleObj name="think-cell Slide" r:id="rId6" imgW="352" imgH="355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8" t="8741" r="101" b="27"/>
          <a:stretch/>
        </p:blipFill>
        <p:spPr bwMode="ltGray">
          <a:xfrm flipH="1">
            <a:off x="5689582" y="0"/>
            <a:ext cx="416951" cy="6858000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l">
              <a:lnSpc>
                <a:spcPct val="90000"/>
              </a:lnSpc>
              <a:spcAft>
                <a:spcPts val="1000"/>
              </a:spcAft>
            </a:pPr>
            <a:endParaRPr lang="en-US" sz="1200" dirty="0">
              <a:solidFill>
                <a:schemeClr val="bg1"/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  <p:sp>
        <p:nvSpPr>
          <p:cNvPr id="13" name="Picture Placeholder 18"/>
          <p:cNvSpPr>
            <a:spLocks noGrp="1"/>
          </p:cNvSpPr>
          <p:nvPr>
            <p:ph type="pic" sz="quarter" idx="14" hasCustomPrompt="1"/>
          </p:nvPr>
        </p:nvSpPr>
        <p:spPr>
          <a:xfrm>
            <a:off x="6092021" y="0"/>
            <a:ext cx="6099977" cy="6858000"/>
          </a:xfrm>
          <a:prstGeom prst="rect">
            <a:avLst/>
          </a:prstGeom>
          <a:solidFill>
            <a:srgbClr val="F2F2F2"/>
          </a:solidFill>
        </p:spPr>
        <p:txBody>
          <a:bodyPr lIns="914400" tIns="914400" rIns="914400" bIns="914400"/>
          <a:lstStyle>
            <a:lvl1pPr algn="ctr">
              <a:defRPr sz="1800" baseline="0"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r>
              <a:rPr lang="en-US" dirty="0"/>
              <a:t>Click icon below to insert an image or remove this placeholder to use the whitespace in another way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 bwMode="black">
          <a:xfrm>
            <a:off x="630000" y="1785600"/>
            <a:ext cx="4388400" cy="3286800"/>
          </a:xfrm>
          <a:prstGeom prst="rect">
            <a:avLst/>
          </a:prstGeom>
          <a:noFill/>
        </p:spPr>
        <p:txBody>
          <a:bodyPr wrap="square" lIns="0" tIns="0" rIns="320040" bIns="0" anchor="ctr">
            <a:noAutofit/>
          </a:bodyPr>
          <a:lstStyle>
            <a:lvl1pPr>
              <a:defRPr sz="4400">
                <a:solidFill>
                  <a:srgbClr val="595959"/>
                </a:solidFill>
                <a:latin typeface="+mj-lt"/>
                <a:sym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5" name="TextBox 14"/>
          <p:cNvSpPr txBox="1"/>
          <p:nvPr userDrawn="1"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8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16" name="Date Placeholder 2"/>
          <p:cNvSpPr>
            <a:spLocks noGrp="1"/>
          </p:cNvSpPr>
          <p:nvPr>
            <p:ph type="dt" sz="half" idx="15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21" name="Copyright" hidden="1"/>
          <p:cNvSpPr txBox="1"/>
          <p:nvPr userDrawn="1"/>
        </p:nvSpPr>
        <p:spPr>
          <a:xfrm rot="16200000">
            <a:off x="9486900" y="3921600"/>
            <a:ext cx="5133975" cy="98745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Copyright © 2018 by The Boston Consulting Group, Inc. All rights reserved.</a:t>
            </a:r>
          </a:p>
        </p:txBody>
      </p:sp>
      <p:sp>
        <p:nvSpPr>
          <p:cNvPr id="17" name="FooterSimple" hidden="1"/>
          <p:cNvSpPr txBox="1"/>
          <p:nvPr userDrawn="1">
            <p:custDataLst>
              <p:tags r:id="rId4"/>
            </p:custDataLst>
          </p:nvPr>
        </p:nvSpPr>
        <p:spPr>
          <a:xfrm rot="16200000">
            <a:off x="10561320" y="5117885"/>
            <a:ext cx="2743200" cy="9695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7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rPr>
              <a:t>20181015_Medicines track&amp;trace_ENG&amp;RUS.pptx</a:t>
            </a:r>
            <a:endParaRPr lang="en-US" sz="7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sym typeface="PT Sans Caption" panose="020B0603020203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4788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63" Type="http://schemas.openxmlformats.org/officeDocument/2006/relationships/oleObject" Target="../embeddings/oleObject1.bin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.xml"/><Relationship Id="rId61" Type="http://schemas.openxmlformats.org/officeDocument/2006/relationships/vmlDrawing" Target="../drawings/vmlDrawing1.v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image" Target="../media/image1.emf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62"/>
            </p:custDataLst>
            <p:extLst>
              <p:ext uri="{D42A27DB-BD31-4B8C-83A1-F6EECF244321}">
                <p14:modId xmlns:p14="http://schemas.microsoft.com/office/powerpoint/2010/main" val="3064880738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think-cell Slide" r:id="rId63" imgW="270" imgH="270" progId="TCLayout.ActiveDocument.1">
                  <p:embed/>
                </p:oleObj>
              </mc:Choice>
              <mc:Fallback>
                <p:oleObj name="think-cell Slide" r:id="rId63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9677400" y="6405036"/>
            <a:ext cx="1482051" cy="153888"/>
          </a:xfrm>
          <a:prstGeom prst="rect">
            <a:avLst/>
          </a:prstGeom>
        </p:spPr>
        <p:txBody>
          <a:bodyPr vert="horz" wrap="square" lIns="0" tIns="0" rIns="0" bIns="0" rtlCol="0" anchor="b">
            <a:spAutoFit/>
          </a:bodyPr>
          <a:lstStyle>
            <a:lvl1pPr algn="r">
              <a:defRPr sz="100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sym typeface="PT Sans Caption" panose="020B0603020203020204" charset="0"/>
              </a:defRPr>
            </a:lvl1pPr>
          </a:lstStyle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1167872" y="6405036"/>
            <a:ext cx="381000" cy="153888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CF27A5-1A5B-48D3-A060-2758FFBB1ADD}" type="slidenum">
              <a:rPr lang="en-US" sz="1000" kern="1200" smtClean="0">
                <a:solidFill>
                  <a:schemeClr val="bg1">
                    <a:lumMod val="50000"/>
                  </a:schemeClr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rPr>
              <a:pPr marL="0" marR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000" kern="1200" dirty="0">
              <a:solidFill>
                <a:schemeClr val="bg1">
                  <a:lumMod val="50000"/>
                </a:schemeClr>
              </a:solidFill>
              <a:latin typeface="PT Sans Caption" panose="020B0603020203020204" charset="0"/>
              <a:ea typeface="+mn-ea"/>
              <a:cs typeface="+mn-cs"/>
              <a:sym typeface="PT Sans Caption" panose="020B0603020203020204" charset="0"/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630000" y="622800"/>
            <a:ext cx="10933350" cy="332399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dirty="0"/>
              <a:t>Click to add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30000" y="1825625"/>
            <a:ext cx="1093335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Level six</a:t>
            </a:r>
          </a:p>
          <a:p>
            <a:pPr lvl="6"/>
            <a:r>
              <a:rPr lang="en-US" dirty="0"/>
              <a:t>Level seven</a:t>
            </a:r>
          </a:p>
          <a:p>
            <a:pPr lvl="7"/>
            <a:r>
              <a:rPr lang="en-US" dirty="0"/>
              <a:t>Level eight</a:t>
            </a:r>
          </a:p>
          <a:p>
            <a:pPr lvl="8"/>
            <a:r>
              <a:rPr lang="en-US" dirty="0"/>
              <a:t>Level nine</a:t>
            </a:r>
          </a:p>
        </p:txBody>
      </p:sp>
    </p:spTree>
    <p:extLst>
      <p:ext uri="{BB962C8B-B14F-4D97-AF65-F5344CB8AC3E}">
        <p14:creationId xmlns:p14="http://schemas.microsoft.com/office/powerpoint/2010/main" val="263531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69" r:id="rId1"/>
    <p:sldLayoutId id="2147485280" r:id="rId2"/>
    <p:sldLayoutId id="2147485281" r:id="rId3"/>
    <p:sldLayoutId id="2147485282" r:id="rId4"/>
    <p:sldLayoutId id="2147485283" r:id="rId5"/>
    <p:sldLayoutId id="2147485284" r:id="rId6"/>
    <p:sldLayoutId id="2147485285" r:id="rId7"/>
    <p:sldLayoutId id="2147485286" r:id="rId8"/>
    <p:sldLayoutId id="2147485287" r:id="rId9"/>
    <p:sldLayoutId id="2147485288" r:id="rId10"/>
    <p:sldLayoutId id="2147485289" r:id="rId11"/>
    <p:sldLayoutId id="2147485290" r:id="rId12"/>
    <p:sldLayoutId id="2147485291" r:id="rId13"/>
    <p:sldLayoutId id="2147485292" r:id="rId14"/>
    <p:sldLayoutId id="2147485293" r:id="rId15"/>
    <p:sldLayoutId id="2147485294" r:id="rId16"/>
    <p:sldLayoutId id="2147485295" r:id="rId17"/>
    <p:sldLayoutId id="2147485296" r:id="rId18"/>
    <p:sldLayoutId id="2147485297" r:id="rId19"/>
    <p:sldLayoutId id="2147485298" r:id="rId20"/>
    <p:sldLayoutId id="2147485300" r:id="rId21"/>
    <p:sldLayoutId id="2147485301" r:id="rId22"/>
    <p:sldLayoutId id="2147485302" r:id="rId23"/>
    <p:sldLayoutId id="2147485303" r:id="rId24"/>
    <p:sldLayoutId id="2147485304" r:id="rId25"/>
    <p:sldLayoutId id="2147485306" r:id="rId26"/>
    <p:sldLayoutId id="2147485307" r:id="rId27"/>
    <p:sldLayoutId id="2147485308" r:id="rId28"/>
    <p:sldLayoutId id="2147485309" r:id="rId29"/>
    <p:sldLayoutId id="2147485310" r:id="rId30"/>
    <p:sldLayoutId id="2147485311" r:id="rId31"/>
    <p:sldLayoutId id="2147485312" r:id="rId32"/>
    <p:sldLayoutId id="2147485313" r:id="rId33"/>
    <p:sldLayoutId id="2147485314" r:id="rId34"/>
    <p:sldLayoutId id="2147485315" r:id="rId35"/>
    <p:sldLayoutId id="2147485316" r:id="rId36"/>
    <p:sldLayoutId id="2147485317" r:id="rId37"/>
    <p:sldLayoutId id="2147485318" r:id="rId38"/>
    <p:sldLayoutId id="2147485319" r:id="rId39"/>
    <p:sldLayoutId id="2147485320" r:id="rId40"/>
    <p:sldLayoutId id="2147485321" r:id="rId41"/>
    <p:sldLayoutId id="2147485322" r:id="rId42"/>
    <p:sldLayoutId id="2147485323" r:id="rId43"/>
    <p:sldLayoutId id="2147485324" r:id="rId44"/>
    <p:sldLayoutId id="2147485325" r:id="rId45"/>
    <p:sldLayoutId id="2147485327" r:id="rId46"/>
    <p:sldLayoutId id="2147485328" r:id="rId47"/>
    <p:sldLayoutId id="2147485329" r:id="rId48"/>
    <p:sldLayoutId id="2147485330" r:id="rId49"/>
    <p:sldLayoutId id="2147485332" r:id="rId50"/>
    <p:sldLayoutId id="2147485333" r:id="rId51"/>
    <p:sldLayoutId id="2147485334" r:id="rId52"/>
    <p:sldLayoutId id="2147485335" r:id="rId53"/>
    <p:sldLayoutId id="2147485336" r:id="rId54"/>
    <p:sldLayoutId id="2147485337" r:id="rId55"/>
    <p:sldLayoutId id="2147485338" r:id="rId56"/>
    <p:sldLayoutId id="2147485339" r:id="rId57"/>
    <p:sldLayoutId id="2147485340" r:id="rId58"/>
    <p:sldLayoutId id="2147485341" r:id="rId59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rgbClr val="595959"/>
          </a:solidFill>
          <a:latin typeface="+mj-lt"/>
          <a:ea typeface="+mj-ea"/>
          <a:cs typeface="+mj-cs"/>
          <a:sym typeface="+mj-lt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600"/>
        </a:spcBef>
        <a:spcAft>
          <a:spcPts val="300"/>
        </a:spcAft>
        <a:buClr>
          <a:srgbClr val="595959"/>
        </a:buClr>
        <a:buFont typeface="Arial" panose="020B0604020202020204" pitchFamily="34" charset="0"/>
        <a:buChar char="​"/>
        <a:defRPr lang="en-US" sz="1200" kern="120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1pPr>
      <a:lvl2pPr marL="284400" indent="-1728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rgbClr val="595959"/>
        </a:buClr>
        <a:buFont typeface="Arial" panose="020B0604020202020204" pitchFamily="34" charset="0"/>
        <a:buChar char="•"/>
        <a:defRPr lang="en-US" sz="1200" kern="120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2pPr>
      <a:lvl3pPr marL="511200" indent="-1656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Clr>
          <a:srgbClr val="595959"/>
        </a:buClr>
        <a:buFont typeface="Trebuchet MS" panose="020B0603020202020204" pitchFamily="34" charset="0"/>
        <a:buChar char="–"/>
        <a:defRPr lang="en-US" sz="1200" kern="120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300"/>
        </a:spcBef>
        <a:spcAft>
          <a:spcPts val="300"/>
        </a:spcAft>
        <a:buClr>
          <a:srgbClr val="595959"/>
        </a:buClr>
        <a:buFont typeface="Arial" panose="020B0604020202020204" pitchFamily="34" charset="0"/>
        <a:buChar char="​"/>
        <a:defRPr lang="en-US" sz="1600" kern="120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4pPr>
      <a:lvl5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rgbClr val="595959"/>
        </a:buClr>
        <a:buFont typeface="Arial" panose="020B0604020202020204" pitchFamily="34" charset="0"/>
        <a:buChar char="​"/>
        <a:defRPr lang="en-US" sz="1600" b="1" kern="1200" smtClean="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5pPr>
      <a:lvl6pPr marL="269875" indent="-1524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Clr>
          <a:srgbClr val="595959"/>
        </a:buClr>
        <a:buFont typeface="Arial" panose="020B0604020202020204" pitchFamily="34" charset="0"/>
        <a:buChar char="•"/>
        <a:defRPr lang="en-US" sz="1600" kern="1200" smtClean="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6pPr>
      <a:lvl7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900"/>
        </a:spcAft>
        <a:buClr>
          <a:srgbClr val="595959"/>
        </a:buClr>
        <a:buFont typeface="Arial" panose="020B0604020202020204" pitchFamily="34" charset="0"/>
        <a:buChar char="​"/>
        <a:defRPr lang="en-US" sz="4400" kern="1200" baseline="0" smtClean="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7pPr>
      <a:lvl8pPr marL="0" indent="0" algn="l" defTabSz="914400" rtl="0" eaLnBrk="1" latinLnBrk="0" hangingPunct="1">
        <a:lnSpc>
          <a:spcPct val="90000"/>
        </a:lnSpc>
        <a:spcBef>
          <a:spcPts val="900"/>
        </a:spcBef>
        <a:spcAft>
          <a:spcPts val="0"/>
        </a:spcAft>
        <a:buClr>
          <a:srgbClr val="595959"/>
        </a:buClr>
        <a:buFont typeface="Arial" panose="020B0604020202020204" pitchFamily="34" charset="0"/>
        <a:buChar char="​"/>
        <a:defRPr lang="en-US" sz="5400" kern="1200" baseline="0" smtClean="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8pPr>
      <a:lvl9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900"/>
        </a:spcAft>
        <a:buClr>
          <a:srgbClr val="595959"/>
        </a:buClr>
        <a:buFont typeface="Arial" panose="020B0604020202020204" pitchFamily="34" charset="0"/>
        <a:buChar char="​"/>
        <a:defRPr lang="en-US" sz="2400" kern="1200" baseline="0" dirty="0">
          <a:solidFill>
            <a:srgbClr val="595959"/>
          </a:solidFill>
          <a:latin typeface="PT Sans Caption" panose="020B0603020203020204" charset="0"/>
          <a:ea typeface="+mn-ea"/>
          <a:cs typeface="+mn-cs"/>
          <a:sym typeface="PT Sans Caption" panose="020B060302020302020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11">
          <p15:clr>
            <a:srgbClr val="F26B43"/>
          </p15:clr>
        </p15:guide>
        <p15:guide id="2" pos="396">
          <p15:clr>
            <a:srgbClr val="F26B43"/>
          </p15:clr>
        </p15:guide>
        <p15:guide id="3" pos="7284">
          <p15:clr>
            <a:srgbClr val="F26B43"/>
          </p15:clr>
        </p15:guide>
        <p15:guide id="4" orient="horz" pos="38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118.xml"/><Relationship Id="rId13" Type="http://schemas.openxmlformats.org/officeDocument/2006/relationships/tags" Target="../tags/tag123.xml"/><Relationship Id="rId18" Type="http://schemas.openxmlformats.org/officeDocument/2006/relationships/tags" Target="../tags/tag128.xml"/><Relationship Id="rId26" Type="http://schemas.openxmlformats.org/officeDocument/2006/relationships/oleObject" Target="../embeddings/oleObject61.bin"/><Relationship Id="rId3" Type="http://schemas.openxmlformats.org/officeDocument/2006/relationships/tags" Target="../tags/tag113.xml"/><Relationship Id="rId21" Type="http://schemas.openxmlformats.org/officeDocument/2006/relationships/tags" Target="../tags/tag131.xml"/><Relationship Id="rId7" Type="http://schemas.openxmlformats.org/officeDocument/2006/relationships/tags" Target="../tags/tag117.xml"/><Relationship Id="rId12" Type="http://schemas.openxmlformats.org/officeDocument/2006/relationships/tags" Target="../tags/tag122.xml"/><Relationship Id="rId17" Type="http://schemas.openxmlformats.org/officeDocument/2006/relationships/tags" Target="../tags/tag127.xml"/><Relationship Id="rId25" Type="http://schemas.openxmlformats.org/officeDocument/2006/relationships/notesSlide" Target="../notesSlides/notesSlide1.xml"/><Relationship Id="rId2" Type="http://schemas.openxmlformats.org/officeDocument/2006/relationships/tags" Target="../tags/tag112.xml"/><Relationship Id="rId16" Type="http://schemas.openxmlformats.org/officeDocument/2006/relationships/tags" Target="../tags/tag126.xml"/><Relationship Id="rId20" Type="http://schemas.openxmlformats.org/officeDocument/2006/relationships/tags" Target="../tags/tag130.xml"/><Relationship Id="rId29" Type="http://schemas.openxmlformats.org/officeDocument/2006/relationships/chart" Target="../charts/chart2.xml"/><Relationship Id="rId1" Type="http://schemas.openxmlformats.org/officeDocument/2006/relationships/vmlDrawing" Target="../drawings/vmlDrawing61.vml"/><Relationship Id="rId6" Type="http://schemas.openxmlformats.org/officeDocument/2006/relationships/tags" Target="../tags/tag116.xml"/><Relationship Id="rId11" Type="http://schemas.openxmlformats.org/officeDocument/2006/relationships/tags" Target="../tags/tag121.xml"/><Relationship Id="rId24" Type="http://schemas.openxmlformats.org/officeDocument/2006/relationships/slideLayout" Target="../slideLayouts/slideLayout26.xml"/><Relationship Id="rId5" Type="http://schemas.openxmlformats.org/officeDocument/2006/relationships/tags" Target="../tags/tag115.xml"/><Relationship Id="rId15" Type="http://schemas.openxmlformats.org/officeDocument/2006/relationships/tags" Target="../tags/tag125.xml"/><Relationship Id="rId23" Type="http://schemas.openxmlformats.org/officeDocument/2006/relationships/tags" Target="../tags/tag133.xml"/><Relationship Id="rId28" Type="http://schemas.openxmlformats.org/officeDocument/2006/relationships/chart" Target="../charts/chart1.xml"/><Relationship Id="rId10" Type="http://schemas.openxmlformats.org/officeDocument/2006/relationships/tags" Target="../tags/tag120.xml"/><Relationship Id="rId19" Type="http://schemas.openxmlformats.org/officeDocument/2006/relationships/tags" Target="../tags/tag129.xml"/><Relationship Id="rId4" Type="http://schemas.openxmlformats.org/officeDocument/2006/relationships/tags" Target="../tags/tag114.xml"/><Relationship Id="rId9" Type="http://schemas.openxmlformats.org/officeDocument/2006/relationships/tags" Target="../tags/tag119.xml"/><Relationship Id="rId14" Type="http://schemas.openxmlformats.org/officeDocument/2006/relationships/tags" Target="../tags/tag124.xml"/><Relationship Id="rId22" Type="http://schemas.openxmlformats.org/officeDocument/2006/relationships/tags" Target="../tags/tag132.xml"/><Relationship Id="rId27" Type="http://schemas.openxmlformats.org/officeDocument/2006/relationships/image" Target="../media/image11.emf"/><Relationship Id="rId30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40.xml"/><Relationship Id="rId13" Type="http://schemas.openxmlformats.org/officeDocument/2006/relationships/image" Target="../media/image12.emf"/><Relationship Id="rId3" Type="http://schemas.openxmlformats.org/officeDocument/2006/relationships/tags" Target="../tags/tag135.xml"/><Relationship Id="rId7" Type="http://schemas.openxmlformats.org/officeDocument/2006/relationships/tags" Target="../tags/tag139.xml"/><Relationship Id="rId12" Type="http://schemas.openxmlformats.org/officeDocument/2006/relationships/oleObject" Target="../embeddings/oleObject62.bin"/><Relationship Id="rId2" Type="http://schemas.openxmlformats.org/officeDocument/2006/relationships/tags" Target="../tags/tag134.xml"/><Relationship Id="rId1" Type="http://schemas.openxmlformats.org/officeDocument/2006/relationships/vmlDrawing" Target="../drawings/vmlDrawing62.vml"/><Relationship Id="rId6" Type="http://schemas.openxmlformats.org/officeDocument/2006/relationships/tags" Target="../tags/tag138.xml"/><Relationship Id="rId11" Type="http://schemas.openxmlformats.org/officeDocument/2006/relationships/slideLayout" Target="../slideLayouts/slideLayout26.xml"/><Relationship Id="rId5" Type="http://schemas.openxmlformats.org/officeDocument/2006/relationships/tags" Target="../tags/tag137.xml"/><Relationship Id="rId10" Type="http://schemas.openxmlformats.org/officeDocument/2006/relationships/tags" Target="../tags/tag142.xml"/><Relationship Id="rId4" Type="http://schemas.openxmlformats.org/officeDocument/2006/relationships/tags" Target="../tags/tag136.xml"/><Relationship Id="rId9" Type="http://schemas.openxmlformats.org/officeDocument/2006/relationships/tags" Target="../tags/tag14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149.xml"/><Relationship Id="rId13" Type="http://schemas.openxmlformats.org/officeDocument/2006/relationships/oleObject" Target="../embeddings/oleObject63.bin"/><Relationship Id="rId3" Type="http://schemas.openxmlformats.org/officeDocument/2006/relationships/tags" Target="../tags/tag144.xml"/><Relationship Id="rId7" Type="http://schemas.openxmlformats.org/officeDocument/2006/relationships/tags" Target="../tags/tag148.xml"/><Relationship Id="rId12" Type="http://schemas.openxmlformats.org/officeDocument/2006/relationships/slideLayout" Target="../slideLayouts/slideLayout26.xml"/><Relationship Id="rId2" Type="http://schemas.openxmlformats.org/officeDocument/2006/relationships/tags" Target="../tags/tag143.xml"/><Relationship Id="rId1" Type="http://schemas.openxmlformats.org/officeDocument/2006/relationships/vmlDrawing" Target="../drawings/vmlDrawing63.vml"/><Relationship Id="rId6" Type="http://schemas.openxmlformats.org/officeDocument/2006/relationships/tags" Target="../tags/tag147.xml"/><Relationship Id="rId11" Type="http://schemas.openxmlformats.org/officeDocument/2006/relationships/tags" Target="../tags/tag152.xml"/><Relationship Id="rId5" Type="http://schemas.openxmlformats.org/officeDocument/2006/relationships/tags" Target="../tags/tag146.xml"/><Relationship Id="rId10" Type="http://schemas.openxmlformats.org/officeDocument/2006/relationships/tags" Target="../tags/tag151.xml"/><Relationship Id="rId4" Type="http://schemas.openxmlformats.org/officeDocument/2006/relationships/tags" Target="../tags/tag145.xml"/><Relationship Id="rId9" Type="http://schemas.openxmlformats.org/officeDocument/2006/relationships/tags" Target="../tags/tag150.xml"/><Relationship Id="rId14" Type="http://schemas.openxmlformats.org/officeDocument/2006/relationships/image" Target="../media/image12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59.xml"/><Relationship Id="rId13" Type="http://schemas.openxmlformats.org/officeDocument/2006/relationships/oleObject" Target="../embeddings/oleObject64.bin"/><Relationship Id="rId3" Type="http://schemas.openxmlformats.org/officeDocument/2006/relationships/tags" Target="../tags/tag154.xml"/><Relationship Id="rId7" Type="http://schemas.openxmlformats.org/officeDocument/2006/relationships/tags" Target="../tags/tag158.xml"/><Relationship Id="rId12" Type="http://schemas.openxmlformats.org/officeDocument/2006/relationships/slideLayout" Target="../slideLayouts/slideLayout26.xml"/><Relationship Id="rId2" Type="http://schemas.openxmlformats.org/officeDocument/2006/relationships/tags" Target="../tags/tag153.xml"/><Relationship Id="rId1" Type="http://schemas.openxmlformats.org/officeDocument/2006/relationships/vmlDrawing" Target="../drawings/vmlDrawing64.vml"/><Relationship Id="rId6" Type="http://schemas.openxmlformats.org/officeDocument/2006/relationships/tags" Target="../tags/tag157.xml"/><Relationship Id="rId11" Type="http://schemas.openxmlformats.org/officeDocument/2006/relationships/tags" Target="../tags/tag162.xml"/><Relationship Id="rId5" Type="http://schemas.openxmlformats.org/officeDocument/2006/relationships/tags" Target="../tags/tag156.xml"/><Relationship Id="rId10" Type="http://schemas.openxmlformats.org/officeDocument/2006/relationships/tags" Target="../tags/tag161.xml"/><Relationship Id="rId4" Type="http://schemas.openxmlformats.org/officeDocument/2006/relationships/tags" Target="../tags/tag155.xml"/><Relationship Id="rId9" Type="http://schemas.openxmlformats.org/officeDocument/2006/relationships/tags" Target="../tags/tag160.xml"/><Relationship Id="rId14" Type="http://schemas.openxmlformats.org/officeDocument/2006/relationships/image" Target="../media/image12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169.xml"/><Relationship Id="rId13" Type="http://schemas.openxmlformats.org/officeDocument/2006/relationships/slideLayout" Target="../slideLayouts/slideLayout26.xml"/><Relationship Id="rId3" Type="http://schemas.openxmlformats.org/officeDocument/2006/relationships/tags" Target="../tags/tag164.xml"/><Relationship Id="rId7" Type="http://schemas.openxmlformats.org/officeDocument/2006/relationships/tags" Target="../tags/tag168.xml"/><Relationship Id="rId12" Type="http://schemas.openxmlformats.org/officeDocument/2006/relationships/tags" Target="../tags/tag173.xml"/><Relationship Id="rId2" Type="http://schemas.openxmlformats.org/officeDocument/2006/relationships/tags" Target="../tags/tag163.xml"/><Relationship Id="rId1" Type="http://schemas.openxmlformats.org/officeDocument/2006/relationships/vmlDrawing" Target="../drawings/vmlDrawing65.vml"/><Relationship Id="rId6" Type="http://schemas.openxmlformats.org/officeDocument/2006/relationships/tags" Target="../tags/tag167.xml"/><Relationship Id="rId11" Type="http://schemas.openxmlformats.org/officeDocument/2006/relationships/tags" Target="../tags/tag172.xml"/><Relationship Id="rId5" Type="http://schemas.openxmlformats.org/officeDocument/2006/relationships/tags" Target="../tags/tag166.xml"/><Relationship Id="rId15" Type="http://schemas.openxmlformats.org/officeDocument/2006/relationships/image" Target="../media/image12.emf"/><Relationship Id="rId10" Type="http://schemas.openxmlformats.org/officeDocument/2006/relationships/tags" Target="../tags/tag171.xml"/><Relationship Id="rId4" Type="http://schemas.openxmlformats.org/officeDocument/2006/relationships/tags" Target="../tags/tag165.xml"/><Relationship Id="rId9" Type="http://schemas.openxmlformats.org/officeDocument/2006/relationships/tags" Target="../tags/tag170.xml"/><Relationship Id="rId14" Type="http://schemas.openxmlformats.org/officeDocument/2006/relationships/oleObject" Target="../embeddings/oleObject65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180.xml"/><Relationship Id="rId13" Type="http://schemas.openxmlformats.org/officeDocument/2006/relationships/slideLayout" Target="../slideLayouts/slideLayout26.xml"/><Relationship Id="rId3" Type="http://schemas.openxmlformats.org/officeDocument/2006/relationships/tags" Target="../tags/tag175.xml"/><Relationship Id="rId7" Type="http://schemas.openxmlformats.org/officeDocument/2006/relationships/tags" Target="../tags/tag179.xml"/><Relationship Id="rId12" Type="http://schemas.openxmlformats.org/officeDocument/2006/relationships/tags" Target="../tags/tag184.xml"/><Relationship Id="rId2" Type="http://schemas.openxmlformats.org/officeDocument/2006/relationships/tags" Target="../tags/tag174.xml"/><Relationship Id="rId1" Type="http://schemas.openxmlformats.org/officeDocument/2006/relationships/vmlDrawing" Target="../drawings/vmlDrawing66.vml"/><Relationship Id="rId6" Type="http://schemas.openxmlformats.org/officeDocument/2006/relationships/tags" Target="../tags/tag178.xml"/><Relationship Id="rId11" Type="http://schemas.openxmlformats.org/officeDocument/2006/relationships/tags" Target="../tags/tag183.xml"/><Relationship Id="rId5" Type="http://schemas.openxmlformats.org/officeDocument/2006/relationships/tags" Target="../tags/tag177.xml"/><Relationship Id="rId15" Type="http://schemas.openxmlformats.org/officeDocument/2006/relationships/image" Target="../media/image12.emf"/><Relationship Id="rId10" Type="http://schemas.openxmlformats.org/officeDocument/2006/relationships/tags" Target="../tags/tag182.xml"/><Relationship Id="rId4" Type="http://schemas.openxmlformats.org/officeDocument/2006/relationships/tags" Target="../tags/tag176.xml"/><Relationship Id="rId9" Type="http://schemas.openxmlformats.org/officeDocument/2006/relationships/tags" Target="../tags/tag181.xml"/><Relationship Id="rId14" Type="http://schemas.openxmlformats.org/officeDocument/2006/relationships/oleObject" Target="../embeddings/oleObject6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15ED6F33-C33E-4F74-9DC6-C119C4537585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4" name="think-cell Slide" r:id="rId26" imgW="592" imgH="591" progId="TCLayout.ActiveDocument.1">
                  <p:embed/>
                </p:oleObj>
              </mc:Choice>
              <mc:Fallback>
                <p:oleObj name="think-cell Slide" r:id="rId26" imgW="592" imgH="591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15ED6F33-C33E-4F74-9DC6-C119C453758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961A0A1-2E82-4DCC-B556-C988B4B40AFD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00" dirty="0">
              <a:solidFill>
                <a:srgbClr val="FFFFFF"/>
              </a:solidFill>
              <a:latin typeface="PT Sans Caption" panose="020B0603020203020204"/>
              <a:sym typeface="PT Sans Caption" panose="020B0603020203020204"/>
            </a:endParaRPr>
          </a:p>
        </p:txBody>
      </p:sp>
      <p:sp>
        <p:nvSpPr>
          <p:cNvPr id="153" name="Text Placeholder 3">
            <a:extLst>
              <a:ext uri="{FF2B5EF4-FFF2-40B4-BE49-F238E27FC236}">
                <a16:creationId xmlns:a16="http://schemas.microsoft.com/office/drawing/2014/main" id="{D34A0F8B-DDF0-4DA5-9E6D-2A7CBAAF6B83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gray">
          <a:xfrm>
            <a:off x="10285413" y="5072533"/>
            <a:ext cx="434975" cy="16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en-US" sz="1000" dirty="0">
                <a:latin typeface="+mn-lt"/>
                <a:sym typeface="+mn-lt"/>
              </a:rPr>
              <a:t>3</a:t>
            </a:r>
            <a:r>
              <a:rPr lang="ru-RU" sz="1000" dirty="0">
                <a:latin typeface="+mn-lt"/>
                <a:sym typeface="+mn-lt"/>
              </a:rPr>
              <a:t>7 585</a:t>
            </a:r>
            <a:endParaRPr lang="en-US" sz="1000" dirty="0">
              <a:latin typeface="+mn-lt"/>
              <a:sym typeface="+mn-lt"/>
            </a:endParaRPr>
          </a:p>
        </p:txBody>
      </p:sp>
      <p:sp>
        <p:nvSpPr>
          <p:cNvPr id="152" name="Text Placeholder 3">
            <a:extLst>
              <a:ext uri="{FF2B5EF4-FFF2-40B4-BE49-F238E27FC236}">
                <a16:creationId xmlns:a16="http://schemas.microsoft.com/office/drawing/2014/main" id="{BEA65494-5DC7-4AA3-B977-D834F70B9213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gray">
          <a:xfrm>
            <a:off x="9011443" y="4979987"/>
            <a:ext cx="434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1000" dirty="0">
                <a:latin typeface="+mn-lt"/>
                <a:sym typeface="+mn-lt"/>
              </a:rPr>
              <a:t>5</a:t>
            </a:r>
            <a:r>
              <a:rPr lang="ru-RU" sz="1000" dirty="0">
                <a:latin typeface="+mn-lt"/>
                <a:sym typeface="+mn-lt"/>
              </a:rPr>
              <a:t>1 742</a:t>
            </a:r>
            <a:endParaRPr lang="en-US" sz="1000" dirty="0">
              <a:latin typeface="+mn-lt"/>
              <a:sym typeface="+mn-lt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254F86E2-4F92-47A4-9029-64484612E408}"/>
              </a:ext>
            </a:extLst>
          </p:cNvPr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3995738" y="2886229"/>
            <a:ext cx="912813" cy="912813"/>
            <a:chOff x="6096000" y="3429000"/>
            <a:chExt cx="269875" cy="269875"/>
          </a:xfrm>
        </p:grpSpPr>
        <p:sp>
          <p:nvSpPr>
            <p:cNvPr id="66" name="background">
              <a:extLst>
                <a:ext uri="{FF2B5EF4-FFF2-40B4-BE49-F238E27FC236}">
                  <a16:creationId xmlns:a16="http://schemas.microsoft.com/office/drawing/2014/main" id="{66776A32-36C4-4967-A6A8-1D08ACCAE60D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67" name="arc">
              <a:extLst>
                <a:ext uri="{FF2B5EF4-FFF2-40B4-BE49-F238E27FC236}">
                  <a16:creationId xmlns:a16="http://schemas.microsoft.com/office/drawing/2014/main" id="{7F884042-57B8-43F9-8E73-CDBA4F76430A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2224283"/>
              </a:avLst>
            </a:prstGeom>
            <a:solidFill>
              <a:srgbClr val="595959">
                <a:lumMod val="100000"/>
              </a:srgbClr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8" name="circle">
              <a:extLst>
                <a:ext uri="{FF2B5EF4-FFF2-40B4-BE49-F238E27FC236}">
                  <a16:creationId xmlns:a16="http://schemas.microsoft.com/office/drawing/2014/main" id="{54DA3D21-9AFC-478F-87DA-938878B5148D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D009F06F-79AB-40E0-9EE9-41B3B92BED0D}"/>
              </a:ext>
            </a:extLst>
          </p:cNvPr>
          <p:cNvGrpSpPr>
            <a:grpSpLocks noChangeAspect="1"/>
          </p:cNvGrpSpPr>
          <p:nvPr>
            <p:custDataLst>
              <p:tags r:id="rId7"/>
            </p:custDataLst>
          </p:nvPr>
        </p:nvGrpSpPr>
        <p:grpSpPr>
          <a:xfrm>
            <a:off x="629999" y="2886228"/>
            <a:ext cx="913116" cy="913116"/>
            <a:chOff x="6096000" y="3429000"/>
            <a:chExt cx="269875" cy="269875"/>
          </a:xfrm>
        </p:grpSpPr>
        <p:sp>
          <p:nvSpPr>
            <p:cNvPr id="61" name="background">
              <a:extLst>
                <a:ext uri="{FF2B5EF4-FFF2-40B4-BE49-F238E27FC236}">
                  <a16:creationId xmlns:a16="http://schemas.microsoft.com/office/drawing/2014/main" id="{B238BC49-8E31-4282-B974-AE1BAC30CFED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62" name="arc">
              <a:extLst>
                <a:ext uri="{FF2B5EF4-FFF2-40B4-BE49-F238E27FC236}">
                  <a16:creationId xmlns:a16="http://schemas.microsoft.com/office/drawing/2014/main" id="{484927EB-C0F0-4214-8600-2C3709AB774C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1213279"/>
              </a:avLst>
            </a:prstGeom>
            <a:solidFill>
              <a:srgbClr val="595959">
                <a:lumMod val="100000"/>
              </a:srgbClr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63" name="circle">
              <a:extLst>
                <a:ext uri="{FF2B5EF4-FFF2-40B4-BE49-F238E27FC236}">
                  <a16:creationId xmlns:a16="http://schemas.microsoft.com/office/drawing/2014/main" id="{B4466698-0213-4775-B33C-1A420F5060CE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C07E138-83CF-46DC-AFB0-CE005B4FD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552" y="245452"/>
            <a:ext cx="11762913" cy="664797"/>
          </a:xfrm>
        </p:spPr>
        <p:txBody>
          <a:bodyPr/>
          <a:lstStyle/>
          <a:p>
            <a:r>
              <a:rPr lang="ru-RU" sz="3200" dirty="0">
                <a:latin typeface="PT Sans" panose="020B0503020203020204" pitchFamily="34" charset="0"/>
              </a:rPr>
              <a:t>Логистика и отпуск: доля действующих зарегистрированных организаций по виду деятельности (по состоянию на 24.08.2020)</a:t>
            </a:r>
            <a:endParaRPr lang="en-US" sz="3200" dirty="0">
              <a:latin typeface="PT Sans" panose="020B0503020203020204" pitchFamily="34" charset="0"/>
            </a:endParaRPr>
          </a:p>
        </p:txBody>
      </p:sp>
      <p:sp>
        <p:nvSpPr>
          <p:cNvPr id="36" name="Oval 10">
            <a:extLst>
              <a:ext uri="{FF2B5EF4-FFF2-40B4-BE49-F238E27FC236}">
                <a16:creationId xmlns:a16="http://schemas.microsoft.com/office/drawing/2014/main" id="{8F3CCF14-6261-429A-B84E-C1A9D4BD3A44}"/>
              </a:ext>
            </a:extLst>
          </p:cNvPr>
          <p:cNvSpPr>
            <a:spLocks noChangeAspect="1"/>
          </p:cNvSpPr>
          <p:nvPr/>
        </p:nvSpPr>
        <p:spPr>
          <a:xfrm>
            <a:off x="629999" y="1898239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2 086</a:t>
            </a:r>
            <a:r>
              <a:rPr lang="ru-RU" sz="1400" b="1" kern="0" baseline="30000" dirty="0">
                <a:solidFill>
                  <a:srgbClr val="595959"/>
                </a:solidFill>
                <a:latin typeface="PT Sans Caption" panose="020B0603020203020204" charset="0"/>
              </a:rPr>
              <a:t>1</a:t>
            </a:r>
            <a:endParaRPr lang="en-US" sz="1400" b="1" kern="0" baseline="3000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37" name="Oval 10">
            <a:extLst>
              <a:ext uri="{FF2B5EF4-FFF2-40B4-BE49-F238E27FC236}">
                <a16:creationId xmlns:a16="http://schemas.microsoft.com/office/drawing/2014/main" id="{8EC7E1B6-3ED1-4F02-9445-6156198A9447}"/>
              </a:ext>
            </a:extLst>
          </p:cNvPr>
          <p:cNvSpPr>
            <a:spLocks noChangeAspect="1"/>
          </p:cNvSpPr>
          <p:nvPr/>
        </p:nvSpPr>
        <p:spPr>
          <a:xfrm>
            <a:off x="8163890" y="1898240"/>
            <a:ext cx="912813" cy="912813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89 327</a:t>
            </a:r>
            <a:r>
              <a:rPr lang="ru-RU" sz="1400" b="1" kern="0" baseline="30000" dirty="0">
                <a:solidFill>
                  <a:srgbClr val="595959"/>
                </a:solidFill>
                <a:latin typeface="PT Sans Caption" panose="020B0603020203020204" charset="0"/>
              </a:rPr>
              <a:t>3</a:t>
            </a:r>
            <a:endParaRPr lang="en-US" sz="1400" b="1" kern="0" baseline="3000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38" name="Oval 10">
            <a:extLst>
              <a:ext uri="{FF2B5EF4-FFF2-40B4-BE49-F238E27FC236}">
                <a16:creationId xmlns:a16="http://schemas.microsoft.com/office/drawing/2014/main" id="{55411E5E-B770-4F82-A3E4-63523EDF074E}"/>
              </a:ext>
            </a:extLst>
          </p:cNvPr>
          <p:cNvSpPr>
            <a:spLocks noChangeAspect="1"/>
          </p:cNvSpPr>
          <p:nvPr/>
        </p:nvSpPr>
        <p:spPr>
          <a:xfrm>
            <a:off x="3995738" y="1898240"/>
            <a:ext cx="912813" cy="912813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15 855</a:t>
            </a:r>
            <a:r>
              <a:rPr lang="ru-RU" sz="1400" b="1" kern="0" baseline="30000" dirty="0">
                <a:solidFill>
                  <a:srgbClr val="595959"/>
                </a:solidFill>
                <a:latin typeface="PT Sans Caption" panose="020B0603020203020204" charset="0"/>
              </a:rPr>
              <a:t>2</a:t>
            </a:r>
            <a:endParaRPr lang="en-US" sz="1400" b="1" kern="0" baseline="3000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45" name="Oval 10">
            <a:extLst>
              <a:ext uri="{FF2B5EF4-FFF2-40B4-BE49-F238E27FC236}">
                <a16:creationId xmlns:a16="http://schemas.microsoft.com/office/drawing/2014/main" id="{C4BEC203-CC5E-4E83-A721-CE286BB73F92}"/>
              </a:ext>
            </a:extLst>
          </p:cNvPr>
          <p:cNvSpPr>
            <a:spLocks noChangeAspect="1"/>
          </p:cNvSpPr>
          <p:nvPr/>
        </p:nvSpPr>
        <p:spPr>
          <a:xfrm>
            <a:off x="695543" y="2951772"/>
            <a:ext cx="782028" cy="78202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84</a:t>
            </a: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%</a:t>
            </a:r>
          </a:p>
        </p:txBody>
      </p:sp>
      <p:sp>
        <p:nvSpPr>
          <p:cNvPr id="47" name="Oval 10">
            <a:extLst>
              <a:ext uri="{FF2B5EF4-FFF2-40B4-BE49-F238E27FC236}">
                <a16:creationId xmlns:a16="http://schemas.microsoft.com/office/drawing/2014/main" id="{B5D78B20-B076-4DEE-A388-13E0C00DA7B5}"/>
              </a:ext>
            </a:extLst>
          </p:cNvPr>
          <p:cNvSpPr>
            <a:spLocks noChangeAspect="1"/>
          </p:cNvSpPr>
          <p:nvPr/>
        </p:nvSpPr>
        <p:spPr>
          <a:xfrm>
            <a:off x="4060825" y="2951772"/>
            <a:ext cx="782638" cy="78263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83</a:t>
            </a: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%</a:t>
            </a:r>
          </a:p>
        </p:txBody>
      </p:sp>
      <p:sp>
        <p:nvSpPr>
          <p:cNvPr id="10" name="ee4pHeader1">
            <a:extLst>
              <a:ext uri="{FF2B5EF4-FFF2-40B4-BE49-F238E27FC236}">
                <a16:creationId xmlns:a16="http://schemas.microsoft.com/office/drawing/2014/main" id="{077EAA0E-1ECB-42A9-8757-4608B64D2F8F}"/>
              </a:ext>
            </a:extLst>
          </p:cNvPr>
          <p:cNvSpPr txBox="1"/>
          <p:nvPr/>
        </p:nvSpPr>
        <p:spPr>
          <a:xfrm>
            <a:off x="629999" y="1547309"/>
            <a:ext cx="2371842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0"/>
              </a:rPr>
              <a:t>Дистрибьютеры</a:t>
            </a:r>
          </a:p>
        </p:txBody>
      </p:sp>
      <p:sp>
        <p:nvSpPr>
          <p:cNvPr id="11" name="ee4pHeader2">
            <a:extLst>
              <a:ext uri="{FF2B5EF4-FFF2-40B4-BE49-F238E27FC236}">
                <a16:creationId xmlns:a16="http://schemas.microsoft.com/office/drawing/2014/main" id="{57EFA99C-199A-4FA5-98BD-992374974118}"/>
              </a:ext>
            </a:extLst>
          </p:cNvPr>
          <p:cNvSpPr txBox="1"/>
          <p:nvPr/>
        </p:nvSpPr>
        <p:spPr>
          <a:xfrm>
            <a:off x="4186238" y="1547309"/>
            <a:ext cx="2371725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0"/>
              </a:rPr>
              <a:t>Фармацевтическая </a:t>
            </a:r>
          </a:p>
        </p:txBody>
      </p:sp>
      <p:sp>
        <p:nvSpPr>
          <p:cNvPr id="12" name="ee4pHeader3">
            <a:extLst>
              <a:ext uri="{FF2B5EF4-FFF2-40B4-BE49-F238E27FC236}">
                <a16:creationId xmlns:a16="http://schemas.microsoft.com/office/drawing/2014/main" id="{53142B46-3C0D-43F3-AF64-21A2A89954FE}"/>
              </a:ext>
            </a:extLst>
          </p:cNvPr>
          <p:cNvSpPr txBox="1"/>
          <p:nvPr/>
        </p:nvSpPr>
        <p:spPr>
          <a:xfrm>
            <a:off x="8715376" y="1547309"/>
            <a:ext cx="2371725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0"/>
              </a:rPr>
              <a:t>Медицинская </a:t>
            </a:r>
          </a:p>
        </p:txBody>
      </p:sp>
      <p:sp>
        <p:nvSpPr>
          <p:cNvPr id="41" name="Прямоугольник 44">
            <a:extLst>
              <a:ext uri="{FF2B5EF4-FFF2-40B4-BE49-F238E27FC236}">
                <a16:creationId xmlns:a16="http://schemas.microsoft.com/office/drawing/2014/main" id="{56B144F0-C223-47DD-B72C-E82F9872875A}"/>
              </a:ext>
            </a:extLst>
          </p:cNvPr>
          <p:cNvSpPr/>
          <p:nvPr/>
        </p:nvSpPr>
        <p:spPr>
          <a:xfrm>
            <a:off x="1666388" y="2185141"/>
            <a:ext cx="145887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Всего действующих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42" name="Прямоугольник 53">
            <a:extLst>
              <a:ext uri="{FF2B5EF4-FFF2-40B4-BE49-F238E27FC236}">
                <a16:creationId xmlns:a16="http://schemas.microsoft.com/office/drawing/2014/main" id="{AC3C13FD-11AD-480A-9525-19936249794B}"/>
              </a:ext>
            </a:extLst>
          </p:cNvPr>
          <p:cNvSpPr/>
          <p:nvPr/>
        </p:nvSpPr>
        <p:spPr>
          <a:xfrm>
            <a:off x="9313069" y="2185141"/>
            <a:ext cx="145891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Всего действующих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43" name="Прямоугольник 67">
            <a:extLst>
              <a:ext uri="{FF2B5EF4-FFF2-40B4-BE49-F238E27FC236}">
                <a16:creationId xmlns:a16="http://schemas.microsoft.com/office/drawing/2014/main" id="{2F6BA5AA-81E5-4880-8966-1672A7B9E6EB}"/>
              </a:ext>
            </a:extLst>
          </p:cNvPr>
          <p:cNvSpPr/>
          <p:nvPr/>
        </p:nvSpPr>
        <p:spPr>
          <a:xfrm>
            <a:off x="5099050" y="2185141"/>
            <a:ext cx="1712580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Всего действующих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49" name="Прямоугольник 44">
            <a:extLst>
              <a:ext uri="{FF2B5EF4-FFF2-40B4-BE49-F238E27FC236}">
                <a16:creationId xmlns:a16="http://schemas.microsoft.com/office/drawing/2014/main" id="{3562252E-6564-4520-A02C-165DA165D52A}"/>
              </a:ext>
            </a:extLst>
          </p:cNvPr>
          <p:cNvSpPr/>
          <p:nvPr/>
        </p:nvSpPr>
        <p:spPr>
          <a:xfrm>
            <a:off x="1666388" y="3173131"/>
            <a:ext cx="1751029" cy="334906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действующих организаций</a:t>
            </a:r>
          </a:p>
        </p:txBody>
      </p:sp>
      <p:sp>
        <p:nvSpPr>
          <p:cNvPr id="51" name="Прямоугольник 67">
            <a:extLst>
              <a:ext uri="{FF2B5EF4-FFF2-40B4-BE49-F238E27FC236}">
                <a16:creationId xmlns:a16="http://schemas.microsoft.com/office/drawing/2014/main" id="{80A0AF9E-EF43-4F90-94DA-A7F043E49869}"/>
              </a:ext>
            </a:extLst>
          </p:cNvPr>
          <p:cNvSpPr/>
          <p:nvPr/>
        </p:nvSpPr>
        <p:spPr>
          <a:xfrm>
            <a:off x="5099050" y="3173130"/>
            <a:ext cx="1781736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действующих организаций</a:t>
            </a:r>
          </a:p>
        </p:txBody>
      </p:sp>
      <p:grpSp>
        <p:nvGrpSpPr>
          <p:cNvPr id="170" name="Group 169">
            <a:extLst>
              <a:ext uri="{FF2B5EF4-FFF2-40B4-BE49-F238E27FC236}">
                <a16:creationId xmlns:a16="http://schemas.microsoft.com/office/drawing/2014/main" id="{25E0A5C4-4CE3-4C1D-8CCA-8EEBDA154251}"/>
              </a:ext>
            </a:extLst>
          </p:cNvPr>
          <p:cNvGrpSpPr/>
          <p:nvPr/>
        </p:nvGrpSpPr>
        <p:grpSpPr>
          <a:xfrm>
            <a:off x="8490778" y="3928178"/>
            <a:ext cx="1727561" cy="371475"/>
            <a:chOff x="6492504" y="3013447"/>
            <a:chExt cx="1727717" cy="371382"/>
          </a:xfrm>
        </p:grpSpPr>
        <p:grpSp>
          <p:nvGrpSpPr>
            <p:cNvPr id="161" name="Group 160">
              <a:extLst>
                <a:ext uri="{FF2B5EF4-FFF2-40B4-BE49-F238E27FC236}">
                  <a16:creationId xmlns:a16="http://schemas.microsoft.com/office/drawing/2014/main" id="{91B2D813-A034-4CB1-89F9-F82597119B40}"/>
                </a:ext>
              </a:extLst>
            </p:cNvPr>
            <p:cNvGrpSpPr>
              <a:grpSpLocks/>
            </p:cNvGrpSpPr>
            <p:nvPr/>
          </p:nvGrpSpPr>
          <p:grpSpPr>
            <a:xfrm>
              <a:off x="6492504" y="3013447"/>
              <a:ext cx="371382" cy="371382"/>
              <a:chOff x="6524625" y="2933865"/>
              <a:chExt cx="530546" cy="530546"/>
            </a:xfrm>
          </p:grpSpPr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F8C41F2-EF2C-475E-819B-B6C2C230E31E}"/>
                  </a:ext>
                </a:extLst>
              </p:cNvPr>
              <p:cNvGrpSpPr>
                <a:grpSpLocks noChangeAspect="1"/>
              </p:cNvGrpSpPr>
              <p:nvPr>
                <p:custDataLst>
                  <p:tags r:id="rId23"/>
                </p:custDataLst>
              </p:nvPr>
            </p:nvGrpSpPr>
            <p:grpSpPr>
              <a:xfrm>
                <a:off x="6524625" y="2933865"/>
                <a:ext cx="530546" cy="530546"/>
                <a:chOff x="6096000" y="3429000"/>
                <a:chExt cx="269875" cy="269875"/>
              </a:xfrm>
            </p:grpSpPr>
            <p:sp>
              <p:nvSpPr>
                <p:cNvPr id="74" name="background">
                  <a:extLst>
                    <a:ext uri="{FF2B5EF4-FFF2-40B4-BE49-F238E27FC236}">
                      <a16:creationId xmlns:a16="http://schemas.microsoft.com/office/drawing/2014/main" id="{3FC893CA-8E8B-415E-B10D-715416D1B359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ellipse">
                  <a:avLst/>
                </a:prstGeom>
                <a:solidFill>
                  <a:srgbClr val="E2E2E3">
                    <a:lumMod val="100000"/>
                  </a:srgbClr>
                </a:solidFill>
                <a:ln w="9525" cap="rnd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2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5" name="arc">
                  <a:extLst>
                    <a:ext uri="{FF2B5EF4-FFF2-40B4-BE49-F238E27FC236}">
                      <a16:creationId xmlns:a16="http://schemas.microsoft.com/office/drawing/2014/main" id="{FD80A52B-1530-4D88-856F-2164C56B22C5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arc">
                  <a:avLst>
                    <a:gd name="adj1" fmla="val 16200000"/>
                    <a:gd name="adj2" fmla="val 15767999"/>
                  </a:avLst>
                </a:prstGeom>
                <a:solidFill>
                  <a:srgbClr val="00B050"/>
                </a:solidFill>
                <a:ln w="9525" cap="rnd" cmpd="sng" algn="ctr">
                  <a:noFill/>
                  <a:prstDash val="solid"/>
                  <a:round/>
                </a:ln>
                <a:effectLst/>
                <a:extLs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</a14:hiddenLine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64008" tIns="32004" rIns="64008" bIns="32004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circle">
                  <a:extLst>
                    <a:ext uri="{FF2B5EF4-FFF2-40B4-BE49-F238E27FC236}">
                      <a16:creationId xmlns:a16="http://schemas.microsoft.com/office/drawing/2014/main" id="{001F3204-2D89-4E30-BBA2-DE187E5EE5F2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ellipse">
                  <a:avLst/>
                </a:prstGeom>
                <a:noFill/>
                <a:ln w="9525" cap="rnd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9595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200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46" name="Oval 10">
                <a:extLst>
                  <a:ext uri="{FF2B5EF4-FFF2-40B4-BE49-F238E27FC236}">
                    <a16:creationId xmlns:a16="http://schemas.microsoft.com/office/drawing/2014/main" id="{B145E086-00E7-40C0-A810-93BE43735617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69560" y="2978800"/>
                <a:ext cx="440676" cy="440676"/>
              </a:xfrm>
              <a:prstGeom prst="ellipse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64008" tIns="64008" rIns="64008" bIns="64008" rtlCol="0" anchor="ctr"/>
              <a:lstStyle/>
              <a:p>
                <a:pPr algn="ctr">
                  <a:lnSpc>
                    <a:spcPct val="95000"/>
                  </a:lnSpc>
                </a:pPr>
                <a:r>
                  <a:rPr lang="ru-RU" sz="770" b="1" kern="0" dirty="0">
                    <a:solidFill>
                      <a:srgbClr val="595959"/>
                    </a:solidFill>
                    <a:latin typeface="PT Sans Caption" panose="020B0603020203020204" charset="0"/>
                  </a:rPr>
                  <a:t>98%</a:t>
                </a:r>
                <a:endParaRPr lang="en-US" sz="770" b="1" kern="0" dirty="0">
                  <a:solidFill>
                    <a:srgbClr val="595959"/>
                  </a:solidFill>
                  <a:latin typeface="PT Sans Caption" panose="020B0603020203020204" charset="0"/>
                </a:endParaRPr>
              </a:p>
            </p:txBody>
          </p:sp>
        </p:grpSp>
        <p:sp>
          <p:nvSpPr>
            <p:cNvPr id="50" name="Прямоугольник 53">
              <a:extLst>
                <a:ext uri="{FF2B5EF4-FFF2-40B4-BE49-F238E27FC236}">
                  <a16:creationId xmlns:a16="http://schemas.microsoft.com/office/drawing/2014/main" id="{10E09299-EBF3-4DCC-ABE0-6CC24C1B2123}"/>
                </a:ext>
              </a:extLst>
            </p:cNvPr>
            <p:cNvSpPr/>
            <p:nvPr/>
          </p:nvSpPr>
          <p:spPr>
            <a:xfrm>
              <a:off x="6863886" y="3029483"/>
              <a:ext cx="1356335" cy="339311"/>
            </a:xfrm>
            <a:prstGeom prst="rect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</a:rPr>
                <a:t>Зарегистрировано бюджетных</a:t>
              </a:r>
              <a:endParaRPr lang="ru-RU" sz="800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71" name="Group 170">
            <a:extLst>
              <a:ext uri="{FF2B5EF4-FFF2-40B4-BE49-F238E27FC236}">
                <a16:creationId xmlns:a16="http://schemas.microsoft.com/office/drawing/2014/main" id="{74498FAC-7556-4FE8-B0CA-A21FA5761A71}"/>
              </a:ext>
            </a:extLst>
          </p:cNvPr>
          <p:cNvGrpSpPr/>
          <p:nvPr/>
        </p:nvGrpSpPr>
        <p:grpSpPr>
          <a:xfrm>
            <a:off x="10290422" y="3928178"/>
            <a:ext cx="1004394" cy="371475"/>
            <a:chOff x="7700697" y="3013447"/>
            <a:chExt cx="1004485" cy="371382"/>
          </a:xfrm>
        </p:grpSpPr>
        <p:sp>
          <p:nvSpPr>
            <p:cNvPr id="55" name="Прямоугольник 53">
              <a:extLst>
                <a:ext uri="{FF2B5EF4-FFF2-40B4-BE49-F238E27FC236}">
                  <a16:creationId xmlns:a16="http://schemas.microsoft.com/office/drawing/2014/main" id="{CB06CBE9-F9E4-4213-AB3C-747CE98E4B4D}"/>
                </a:ext>
              </a:extLst>
            </p:cNvPr>
            <p:cNvSpPr/>
            <p:nvPr/>
          </p:nvSpPr>
          <p:spPr>
            <a:xfrm>
              <a:off x="8072079" y="3029482"/>
              <a:ext cx="633103" cy="339311"/>
            </a:xfrm>
            <a:prstGeom prst="rect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ru-RU" sz="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PT Sans" panose="020B0503020203020204" pitchFamily="34" charset="0"/>
                </a:rPr>
                <a:t>РВ получили </a:t>
              </a:r>
            </a:p>
          </p:txBody>
        </p:sp>
        <p:grpSp>
          <p:nvGrpSpPr>
            <p:cNvPr id="160" name="Group 159">
              <a:extLst>
                <a:ext uri="{FF2B5EF4-FFF2-40B4-BE49-F238E27FC236}">
                  <a16:creationId xmlns:a16="http://schemas.microsoft.com/office/drawing/2014/main" id="{9AAFE1A6-905D-4380-8037-8056EF912BA4}"/>
                </a:ext>
              </a:extLst>
            </p:cNvPr>
            <p:cNvGrpSpPr>
              <a:grpSpLocks/>
            </p:cNvGrpSpPr>
            <p:nvPr/>
          </p:nvGrpSpPr>
          <p:grpSpPr>
            <a:xfrm>
              <a:off x="7700697" y="3013447"/>
              <a:ext cx="371382" cy="371382"/>
              <a:chOff x="6524625" y="3608108"/>
              <a:chExt cx="530546" cy="530546"/>
            </a:xfrm>
          </p:grpSpPr>
          <p:grpSp>
            <p:nvGrpSpPr>
              <p:cNvPr id="77" name="Group 76">
                <a:extLst>
                  <a:ext uri="{FF2B5EF4-FFF2-40B4-BE49-F238E27FC236}">
                    <a16:creationId xmlns:a16="http://schemas.microsoft.com/office/drawing/2014/main" id="{D8A58A1B-09A6-4005-AB7D-CF168589BBEC}"/>
                  </a:ext>
                </a:extLst>
              </p:cNvPr>
              <p:cNvGrpSpPr>
                <a:grpSpLocks noChangeAspect="1"/>
              </p:cNvGrpSpPr>
              <p:nvPr>
                <p:custDataLst>
                  <p:tags r:id="rId22"/>
                </p:custDataLst>
              </p:nvPr>
            </p:nvGrpSpPr>
            <p:grpSpPr>
              <a:xfrm>
                <a:off x="6524625" y="3608108"/>
                <a:ext cx="530546" cy="530546"/>
                <a:chOff x="6096000" y="3429000"/>
                <a:chExt cx="269875" cy="269875"/>
              </a:xfrm>
            </p:grpSpPr>
            <p:sp>
              <p:nvSpPr>
                <p:cNvPr id="78" name="background">
                  <a:extLst>
                    <a:ext uri="{FF2B5EF4-FFF2-40B4-BE49-F238E27FC236}">
                      <a16:creationId xmlns:a16="http://schemas.microsoft.com/office/drawing/2014/main" id="{B10BDD2E-6C27-46EE-B9BF-24C5BE3B8650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ellipse">
                  <a:avLst/>
                </a:prstGeom>
                <a:solidFill>
                  <a:srgbClr val="E2E2E3">
                    <a:lumMod val="100000"/>
                  </a:srgbClr>
                </a:solidFill>
                <a:ln w="9525" cap="rnd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2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9" name="arc">
                  <a:extLst>
                    <a:ext uri="{FF2B5EF4-FFF2-40B4-BE49-F238E27FC236}">
                      <a16:creationId xmlns:a16="http://schemas.microsoft.com/office/drawing/2014/main" id="{15829FBC-8AB8-443D-81FC-153942CA8219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arc">
                  <a:avLst>
                    <a:gd name="adj1" fmla="val 16200000"/>
                    <a:gd name="adj2" fmla="val 13824000"/>
                  </a:avLst>
                </a:prstGeom>
                <a:solidFill>
                  <a:srgbClr val="00B050"/>
                </a:solidFill>
                <a:ln w="9525" cap="rnd" cmpd="sng" algn="ctr">
                  <a:noFill/>
                  <a:prstDash val="solid"/>
                  <a:round/>
                </a:ln>
                <a:effectLst/>
                <a:extLs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chemeClr val="tx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</a14:hiddenLine>
                  </a:ext>
                </a:extLst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lIns="64008" tIns="32004" rIns="64008" bIns="32004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circle">
                  <a:extLst>
                    <a:ext uri="{FF2B5EF4-FFF2-40B4-BE49-F238E27FC236}">
                      <a16:creationId xmlns:a16="http://schemas.microsoft.com/office/drawing/2014/main" id="{992D28E7-63A3-4A3C-9F75-1316878F9B91}"/>
                    </a:ext>
                  </a:extLst>
                </p:cNvPr>
                <p:cNvSpPr/>
                <p:nvPr/>
              </p:nvSpPr>
              <p:spPr>
                <a:xfrm>
                  <a:off x="6096000" y="3429000"/>
                  <a:ext cx="269875" cy="269875"/>
                </a:xfrm>
                <a:prstGeom prst="ellipse">
                  <a:avLst/>
                </a:prstGeom>
                <a:noFill/>
                <a:ln w="9525" cap="rnd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595959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cap="rnd" cmpd="sng" algn="ctr">
                      <a:solidFill>
                        <a:srgbClr val="595959"/>
                      </a:solidFill>
                      <a:prstDash val="solid"/>
                      <a:round/>
                      <a:headEnd type="none" w="med" len="med"/>
                      <a:tailEnd type="none" w="med" len="med"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 sz="1200" dirty="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" name="Oval 10">
                <a:extLst>
                  <a:ext uri="{FF2B5EF4-FFF2-40B4-BE49-F238E27FC236}">
                    <a16:creationId xmlns:a16="http://schemas.microsoft.com/office/drawing/2014/main" id="{C65BBE7E-8B39-464D-B68A-849EF48F529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6562830" y="3653042"/>
                <a:ext cx="440676" cy="440676"/>
              </a:xfrm>
              <a:prstGeom prst="ellipse">
                <a:avLst/>
              </a:prstGeom>
              <a:solidFill>
                <a:srgbClr val="F2F2F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64008" tIns="64008" rIns="64008" bIns="64008" rtlCol="0" anchor="ctr"/>
              <a:lstStyle/>
              <a:p>
                <a:pPr algn="ctr">
                  <a:lnSpc>
                    <a:spcPct val="95000"/>
                  </a:lnSpc>
                </a:pPr>
                <a:r>
                  <a:rPr lang="ru-RU" sz="770" b="1" kern="0" dirty="0">
                    <a:solidFill>
                      <a:srgbClr val="595959"/>
                    </a:solidFill>
                    <a:latin typeface="PT Sans Caption" panose="020B0603020203020204" charset="0"/>
                  </a:rPr>
                  <a:t>96%</a:t>
                </a:r>
                <a:endParaRPr lang="en-US" sz="770" b="1" kern="0" dirty="0">
                  <a:solidFill>
                    <a:srgbClr val="595959"/>
                  </a:solidFill>
                  <a:latin typeface="PT Sans Caption" panose="020B0603020203020204" charset="0"/>
                </a:endParaRPr>
              </a:p>
            </p:txBody>
          </p:sp>
        </p:grpSp>
      </p:grpSp>
      <p:grpSp>
        <p:nvGrpSpPr>
          <p:cNvPr id="239" name="Group 238">
            <a:extLst>
              <a:ext uri="{FF2B5EF4-FFF2-40B4-BE49-F238E27FC236}">
                <a16:creationId xmlns:a16="http://schemas.microsoft.com/office/drawing/2014/main" id="{8EF7BA2C-AE9F-4972-8D9E-F2EF4B893883}"/>
              </a:ext>
            </a:extLst>
          </p:cNvPr>
          <p:cNvGrpSpPr>
            <a:grpSpLocks noChangeAspect="1"/>
          </p:cNvGrpSpPr>
          <p:nvPr>
            <p:custDataLst>
              <p:tags r:id="rId8"/>
            </p:custDataLst>
          </p:nvPr>
        </p:nvGrpSpPr>
        <p:grpSpPr>
          <a:xfrm>
            <a:off x="8490651" y="4385108"/>
            <a:ext cx="371475" cy="371475"/>
            <a:chOff x="6096000" y="3429000"/>
            <a:chExt cx="269875" cy="269875"/>
          </a:xfrm>
        </p:grpSpPr>
        <p:sp>
          <p:nvSpPr>
            <p:cNvPr id="241" name="background">
              <a:extLst>
                <a:ext uri="{FF2B5EF4-FFF2-40B4-BE49-F238E27FC236}">
                  <a16:creationId xmlns:a16="http://schemas.microsoft.com/office/drawing/2014/main" id="{881B7389-518F-4A6A-AC0D-04333CD11F0E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42" name="arc">
              <a:extLst>
                <a:ext uri="{FF2B5EF4-FFF2-40B4-BE49-F238E27FC236}">
                  <a16:creationId xmlns:a16="http://schemas.microsoft.com/office/drawing/2014/main" id="{BC1BA66E-E699-4D24-A208-6B4475678A52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4968000"/>
              </a:avLst>
            </a:prstGeom>
            <a:solidFill>
              <a:srgbClr val="595959">
                <a:lumMod val="100000"/>
              </a:srgbClr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4008" tIns="32004" rIns="64008" bIns="32004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43" name="circle">
              <a:extLst>
                <a:ext uri="{FF2B5EF4-FFF2-40B4-BE49-F238E27FC236}">
                  <a16:creationId xmlns:a16="http://schemas.microsoft.com/office/drawing/2014/main" id="{0623B599-F76E-46F7-B5ED-F82205A29FEF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40" name="Oval 10">
            <a:extLst>
              <a:ext uri="{FF2B5EF4-FFF2-40B4-BE49-F238E27FC236}">
                <a16:creationId xmlns:a16="http://schemas.microsoft.com/office/drawing/2014/main" id="{EB4F262B-5C66-41CC-8628-55C37C28BB78}"/>
              </a:ext>
            </a:extLst>
          </p:cNvPr>
          <p:cNvSpPr>
            <a:spLocks noChangeAspect="1"/>
          </p:cNvSpPr>
          <p:nvPr/>
        </p:nvSpPr>
        <p:spPr>
          <a:xfrm>
            <a:off x="8522401" y="4416858"/>
            <a:ext cx="307975" cy="30808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4008" tIns="64008" rIns="64008" bIns="64008" rtlCol="0" anchor="ctr"/>
          <a:lstStyle/>
          <a:p>
            <a:pPr algn="ctr">
              <a:lnSpc>
                <a:spcPct val="95000"/>
              </a:lnSpc>
            </a:pPr>
            <a:r>
              <a:rPr lang="en-US" sz="770" b="1" kern="0" dirty="0">
                <a:solidFill>
                  <a:srgbClr val="595959"/>
                </a:solidFill>
                <a:latin typeface="PT Sans Caption" panose="020B0603020203020204" charset="0"/>
              </a:rPr>
              <a:t>4</a:t>
            </a:r>
            <a:r>
              <a:rPr lang="ru-RU" sz="770" b="1" kern="0" dirty="0">
                <a:solidFill>
                  <a:srgbClr val="595959"/>
                </a:solidFill>
                <a:latin typeface="PT Sans Caption" panose="020B0603020203020204" charset="0"/>
              </a:rPr>
              <a:t>9%</a:t>
            </a:r>
            <a:endParaRPr lang="en-US" sz="77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238" name="Прямоугольник 53">
            <a:extLst>
              <a:ext uri="{FF2B5EF4-FFF2-40B4-BE49-F238E27FC236}">
                <a16:creationId xmlns:a16="http://schemas.microsoft.com/office/drawing/2014/main" id="{1AC44275-56BC-4C5C-A912-3BEBC3883F47}"/>
              </a:ext>
            </a:extLst>
          </p:cNvPr>
          <p:cNvSpPr/>
          <p:nvPr/>
        </p:nvSpPr>
        <p:spPr>
          <a:xfrm>
            <a:off x="8862126" y="4400983"/>
            <a:ext cx="1355725" cy="33972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коммерческих</a:t>
            </a:r>
          </a:p>
        </p:txBody>
      </p:sp>
      <p:sp>
        <p:nvSpPr>
          <p:cNvPr id="230" name="Прямоугольник 53">
            <a:extLst>
              <a:ext uri="{FF2B5EF4-FFF2-40B4-BE49-F238E27FC236}">
                <a16:creationId xmlns:a16="http://schemas.microsoft.com/office/drawing/2014/main" id="{831659CF-5E44-4776-B014-D0D18F6DAAD8}"/>
              </a:ext>
            </a:extLst>
          </p:cNvPr>
          <p:cNvSpPr/>
          <p:nvPr/>
        </p:nvSpPr>
        <p:spPr>
          <a:xfrm>
            <a:off x="10656888" y="4400983"/>
            <a:ext cx="633413" cy="33972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РВ получили </a:t>
            </a:r>
          </a:p>
        </p:txBody>
      </p:sp>
      <p:grpSp>
        <p:nvGrpSpPr>
          <p:cNvPr id="232" name="Group 231">
            <a:extLst>
              <a:ext uri="{FF2B5EF4-FFF2-40B4-BE49-F238E27FC236}">
                <a16:creationId xmlns:a16="http://schemas.microsoft.com/office/drawing/2014/main" id="{7CF984A8-9813-40CC-8516-E4678D5906EB}"/>
              </a:ext>
            </a:extLst>
          </p:cNvPr>
          <p:cNvGrpSpPr>
            <a:grpSpLocks noChangeAspect="1"/>
          </p:cNvGrpSpPr>
          <p:nvPr>
            <p:custDataLst>
              <p:tags r:id="rId9"/>
            </p:custDataLst>
          </p:nvPr>
        </p:nvGrpSpPr>
        <p:grpSpPr>
          <a:xfrm>
            <a:off x="10285413" y="4385108"/>
            <a:ext cx="371475" cy="371475"/>
            <a:chOff x="6096000" y="3429000"/>
            <a:chExt cx="269875" cy="269875"/>
          </a:xfrm>
        </p:grpSpPr>
        <p:sp>
          <p:nvSpPr>
            <p:cNvPr id="234" name="background">
              <a:extLst>
                <a:ext uri="{FF2B5EF4-FFF2-40B4-BE49-F238E27FC236}">
                  <a16:creationId xmlns:a16="http://schemas.microsoft.com/office/drawing/2014/main" id="{C1413049-F81E-40EC-A0FF-46C50E61F52F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  <p:sp>
          <p:nvSpPr>
            <p:cNvPr id="235" name="arc">
              <a:extLst>
                <a:ext uri="{FF2B5EF4-FFF2-40B4-BE49-F238E27FC236}">
                  <a16:creationId xmlns:a16="http://schemas.microsoft.com/office/drawing/2014/main" id="{21C2A7AD-1AB1-4435-A963-12EFA28956E3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4968000"/>
              </a:avLst>
            </a:prstGeom>
            <a:solidFill>
              <a:srgbClr val="595959">
                <a:lumMod val="100000"/>
              </a:srgbClr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lIns="64008" tIns="32004" rIns="64008" bIns="32004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36" name="circle">
              <a:extLst>
                <a:ext uri="{FF2B5EF4-FFF2-40B4-BE49-F238E27FC236}">
                  <a16:creationId xmlns:a16="http://schemas.microsoft.com/office/drawing/2014/main" id="{6C124D14-0095-4DE5-BEA4-A9B953196263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64008" tIns="32004" rIns="64008" bIns="3200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</a:endParaRPr>
            </a:p>
          </p:txBody>
        </p:sp>
      </p:grpSp>
      <p:sp>
        <p:nvSpPr>
          <p:cNvPr id="233" name="Oval 10">
            <a:extLst>
              <a:ext uri="{FF2B5EF4-FFF2-40B4-BE49-F238E27FC236}">
                <a16:creationId xmlns:a16="http://schemas.microsoft.com/office/drawing/2014/main" id="{4DD1B6AD-F915-4B0B-B984-DF886F099BF5}"/>
              </a:ext>
            </a:extLst>
          </p:cNvPr>
          <p:cNvSpPr>
            <a:spLocks noChangeAspect="1"/>
          </p:cNvSpPr>
          <p:nvPr/>
        </p:nvSpPr>
        <p:spPr>
          <a:xfrm>
            <a:off x="10317163" y="4416858"/>
            <a:ext cx="307975" cy="30808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64008" tIns="64008" rIns="64008" bIns="64008" rtlCol="0" anchor="ctr"/>
          <a:lstStyle/>
          <a:p>
            <a:pPr algn="ctr">
              <a:lnSpc>
                <a:spcPct val="95000"/>
              </a:lnSpc>
            </a:pPr>
            <a:r>
              <a:rPr lang="en-US" sz="770" b="1" kern="0" dirty="0">
                <a:solidFill>
                  <a:srgbClr val="595959"/>
                </a:solidFill>
                <a:latin typeface="PT Sans Caption" panose="020B0603020203020204" charset="0"/>
              </a:rPr>
              <a:t>60</a:t>
            </a:r>
            <a:r>
              <a:rPr lang="ru-RU" sz="770" b="1" kern="0" dirty="0">
                <a:solidFill>
                  <a:srgbClr val="595959"/>
                </a:solidFill>
                <a:latin typeface="PT Sans Caption" panose="020B0603020203020204" charset="0"/>
              </a:rPr>
              <a:t>%</a:t>
            </a:r>
            <a:endParaRPr lang="en-US" sz="77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graphicFrame>
        <p:nvGraphicFramePr>
          <p:cNvPr id="112" name="Chart 111">
            <a:extLst>
              <a:ext uri="{FF2B5EF4-FFF2-40B4-BE49-F238E27FC236}">
                <a16:creationId xmlns:a16="http://schemas.microsoft.com/office/drawing/2014/main" id="{088EA64A-1FDE-4B30-AE42-54404CA29C30}"/>
              </a:ext>
            </a:extLst>
          </p:cNvPr>
          <p:cNvGraphicFramePr/>
          <p:nvPr>
            <p:custDataLst>
              <p:tags r:id="rId10"/>
            </p:custDataLst>
            <p:extLst>
              <p:ext uri="{D42A27DB-BD31-4B8C-83A1-F6EECF244321}">
                <p14:modId xmlns:p14="http://schemas.microsoft.com/office/powerpoint/2010/main" val="2608902987"/>
              </p:ext>
            </p:extLst>
          </p:nvPr>
        </p:nvGraphicFramePr>
        <p:xfrm>
          <a:off x="327025" y="5064125"/>
          <a:ext cx="2965450" cy="93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8"/>
          </a:graphicData>
        </a:graphic>
      </p:graphicFrame>
      <p:sp>
        <p:nvSpPr>
          <p:cNvPr id="271" name="Rectangle 270">
            <a:extLst>
              <a:ext uri="{FF2B5EF4-FFF2-40B4-BE49-F238E27FC236}">
                <a16:creationId xmlns:a16="http://schemas.microsoft.com/office/drawing/2014/main" id="{53A1BF6D-57EA-425F-AAB4-8F98F9242336}"/>
              </a:ext>
            </a:extLst>
          </p:cNvPr>
          <p:cNvSpPr/>
          <p:nvPr>
            <p:custDataLst>
              <p:tags r:id="rId11"/>
            </p:custDataLst>
          </p:nvPr>
        </p:nvSpPr>
        <p:spPr bwMode="gray">
          <a:xfrm>
            <a:off x="4435917" y="6134962"/>
            <a:ext cx="179388" cy="133350"/>
          </a:xfrm>
          <a:prstGeom prst="rect">
            <a:avLst/>
          </a:prstGeom>
          <a:solidFill>
            <a:srgbClr val="EBE60E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595959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142EC867-9F55-41B6-A756-C45AB74DF525}"/>
              </a:ext>
            </a:extLst>
          </p:cNvPr>
          <p:cNvSpPr/>
          <p:nvPr>
            <p:custDataLst>
              <p:tags r:id="rId12"/>
            </p:custDataLst>
          </p:nvPr>
        </p:nvSpPr>
        <p:spPr bwMode="gray">
          <a:xfrm>
            <a:off x="5775952" y="6152425"/>
            <a:ext cx="179388" cy="133350"/>
          </a:xfrm>
          <a:prstGeom prst="rect">
            <a:avLst/>
          </a:prstGeom>
          <a:solidFill>
            <a:srgbClr val="888888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595959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64" name="Text Placeholder 3">
            <a:extLst>
              <a:ext uri="{FF2B5EF4-FFF2-40B4-BE49-F238E27FC236}">
                <a16:creationId xmlns:a16="http://schemas.microsoft.com/office/drawing/2014/main" id="{3BBB55FA-B7DE-47AC-B002-A336FAD79AA2}"/>
              </a:ext>
            </a:extLst>
          </p:cNvPr>
          <p:cNvSpPr>
            <a:spLocks noGrp="1"/>
          </p:cNvSpPr>
          <p:nvPr>
            <p:custDataLst>
              <p:tags r:id="rId13"/>
            </p:custDataLst>
          </p:nvPr>
        </p:nvSpPr>
        <p:spPr bwMode="gray">
          <a:xfrm>
            <a:off x="5989918" y="6137281"/>
            <a:ext cx="1193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7A346FE1-EBFA-412B-BDB7-C3BFC833BC24}" type="datetime'''Не'' ''зар''''ег''''''ист''''''''р''''и''р''о''''''ва''''н'">
              <a:rPr lang="ru-RU" altLang="en-US" sz="1000" smtClean="0"/>
              <a:pPr/>
              <a:t>Не зарегистрирован</a:t>
            </a:fld>
            <a:endParaRPr lang="en-US" sz="1000" dirty="0">
              <a:latin typeface="+mn-lt"/>
              <a:sym typeface="+mn-lt"/>
            </a:endParaRPr>
          </a:p>
        </p:txBody>
      </p:sp>
      <p:sp>
        <p:nvSpPr>
          <p:cNvPr id="263" name="Text Placeholder 3">
            <a:extLst>
              <a:ext uri="{FF2B5EF4-FFF2-40B4-BE49-F238E27FC236}">
                <a16:creationId xmlns:a16="http://schemas.microsoft.com/office/drawing/2014/main" id="{0FE5BF2E-7076-440F-A69D-B49E893111F9}"/>
              </a:ext>
            </a:extLst>
          </p:cNvPr>
          <p:cNvSpPr>
            <a:spLocks noGrp="1"/>
          </p:cNvSpPr>
          <p:nvPr>
            <p:custDataLst>
              <p:tags r:id="rId14"/>
            </p:custDataLst>
          </p:nvPr>
        </p:nvSpPr>
        <p:spPr bwMode="gray">
          <a:xfrm>
            <a:off x="4643575" y="6117500"/>
            <a:ext cx="1014413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fld id="{9FA473FB-2B05-45B2-8B8E-50ECDC04C94D}" type="datetime'''З''''''ар''''''е''''''гис''т''''''''р''''''''''ир''о''ван'">
              <a:rPr lang="ru-RU" altLang="en-US" sz="1000" smtClean="0"/>
              <a:pPr/>
              <a:t>Зарегистрирован</a:t>
            </a:fld>
            <a:endParaRPr lang="en-US" sz="1000" dirty="0">
              <a:latin typeface="+mn-lt"/>
              <a:sym typeface="+mn-lt"/>
            </a:endParaRPr>
          </a:p>
        </p:txBody>
      </p:sp>
      <p:graphicFrame>
        <p:nvGraphicFramePr>
          <p:cNvPr id="110" name="Chart 109">
            <a:extLst>
              <a:ext uri="{FF2B5EF4-FFF2-40B4-BE49-F238E27FC236}">
                <a16:creationId xmlns:a16="http://schemas.microsoft.com/office/drawing/2014/main" id="{0DCF3000-7048-4EFB-AE0F-B6D59E37B110}"/>
              </a:ext>
            </a:extLst>
          </p:cNvPr>
          <p:cNvGraphicFramePr/>
          <p:nvPr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3282070042"/>
              </p:ext>
            </p:extLst>
          </p:nvPr>
        </p:nvGraphicFramePr>
        <p:xfrm>
          <a:off x="3913188" y="5064125"/>
          <a:ext cx="3049587" cy="93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9"/>
          </a:graphicData>
        </a:graphic>
      </p:graphicFrame>
      <p:sp useBgFill="1">
        <p:nvSpPr>
          <p:cNvPr id="25" name="Freeform: Shape 24">
            <a:extLst>
              <a:ext uri="{FF2B5EF4-FFF2-40B4-BE49-F238E27FC236}">
                <a16:creationId xmlns:a16="http://schemas.microsoft.com/office/drawing/2014/main" id="{C7D51BFA-77AC-4541-A026-F3054A17577A}"/>
              </a:ext>
            </a:extLst>
          </p:cNvPr>
          <p:cNvSpPr/>
          <p:nvPr>
            <p:custDataLst>
              <p:tags r:id="rId16"/>
            </p:custDataLst>
          </p:nvPr>
        </p:nvSpPr>
        <p:spPr bwMode="gray">
          <a:xfrm>
            <a:off x="4289425" y="5173663"/>
            <a:ext cx="1185864" cy="376238"/>
          </a:xfrm>
          <a:custGeom>
            <a:avLst/>
            <a:gdLst/>
            <a:ahLst/>
            <a:cxnLst/>
            <a:rect l="0" t="0" r="0" b="0"/>
            <a:pathLst>
              <a:path w="1185864" h="376238">
                <a:moveTo>
                  <a:pt x="0" y="319087"/>
                </a:moveTo>
                <a:lnTo>
                  <a:pt x="1185863" y="0"/>
                </a:lnTo>
                <a:lnTo>
                  <a:pt x="1185863" y="57150"/>
                </a:lnTo>
                <a:lnTo>
                  <a:pt x="0" y="376237"/>
                </a:lnTo>
                <a:close/>
              </a:path>
            </a:pathLst>
          </a:custGeom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91240B29-F687-4F45-9708-019B960494DF}">
              <a14:hiddenLine xmlns:a14="http://schemas.microsoft.com/office/drawing/2010/main" w="9525" cap="rnd" cmpd="sng" algn="ctr">
                <a:solidFill>
                  <a:srgbClr val="595959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200" dirty="0">
              <a:solidFill>
                <a:srgbClr val="FFFFFF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936ECF8C-F934-4F2E-8F22-CE121D4F320E}"/>
              </a:ext>
            </a:extLst>
          </p:cNvPr>
          <p:cNvSpPr/>
          <p:nvPr>
            <p:custDataLst>
              <p:tags r:id="rId17"/>
            </p:custDataLst>
          </p:nvPr>
        </p:nvSpPr>
        <p:spPr bwMode="gray">
          <a:xfrm>
            <a:off x="4289425" y="5173663"/>
            <a:ext cx="1185864" cy="319088"/>
          </a:xfrm>
          <a:custGeom>
            <a:avLst/>
            <a:gdLst/>
            <a:ahLst/>
            <a:cxnLst/>
            <a:rect l="0" t="0" r="0" b="0"/>
            <a:pathLst>
              <a:path w="1185864" h="319088">
                <a:moveTo>
                  <a:pt x="0" y="319087"/>
                </a:moveTo>
                <a:lnTo>
                  <a:pt x="1185863" y="0"/>
                </a:lnTo>
              </a:path>
            </a:pathLst>
          </a:custGeom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D5294D82-CB92-4732-915F-82ED23AE775E}"/>
              </a:ext>
            </a:extLst>
          </p:cNvPr>
          <p:cNvSpPr/>
          <p:nvPr>
            <p:custDataLst>
              <p:tags r:id="rId18"/>
            </p:custDataLst>
          </p:nvPr>
        </p:nvSpPr>
        <p:spPr bwMode="gray">
          <a:xfrm>
            <a:off x="4289425" y="5230813"/>
            <a:ext cx="1185864" cy="319088"/>
          </a:xfrm>
          <a:custGeom>
            <a:avLst/>
            <a:gdLst/>
            <a:ahLst/>
            <a:cxnLst/>
            <a:rect l="0" t="0" r="0" b="0"/>
            <a:pathLst>
              <a:path w="1185864" h="319088">
                <a:moveTo>
                  <a:pt x="0" y="319087"/>
                </a:moveTo>
                <a:lnTo>
                  <a:pt x="1185863" y="0"/>
                </a:lnTo>
              </a:path>
            </a:pathLst>
          </a:custGeom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Text Placeholder 3">
            <a:extLst>
              <a:ext uri="{FF2B5EF4-FFF2-40B4-BE49-F238E27FC236}">
                <a16:creationId xmlns:a16="http://schemas.microsoft.com/office/drawing/2014/main" id="{9BAE2CE7-1A1F-400D-A602-862A0AA5EC13}"/>
              </a:ext>
            </a:extLst>
          </p:cNvPr>
          <p:cNvSpPr>
            <a:spLocks noGrp="1"/>
          </p:cNvSpPr>
          <p:nvPr>
            <p:custDataLst>
              <p:tags r:id="rId19"/>
            </p:custDataLst>
          </p:nvPr>
        </p:nvSpPr>
        <p:spPr bwMode="gray">
          <a:xfrm>
            <a:off x="4664075" y="4953001"/>
            <a:ext cx="43497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25400" tIns="0" rIns="25400" bIns="0" numCol="1" spcCol="0" rtlCol="0" anchor="b" anchorCtr="0">
            <a:no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1pPr>
            <a:lvl2pPr marL="284400" indent="-1728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2pPr>
            <a:lvl3pPr marL="511200" indent="-1656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Trebuchet MS" panose="020B0603020202020204" pitchFamily="34" charset="0"/>
              <a:buChar char="–"/>
              <a:defRPr lang="en-US" sz="12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30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kern="120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1600" b="1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5pPr>
            <a:lvl6pPr marL="269875" indent="-15240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595959"/>
              </a:buClr>
              <a:buFont typeface="Arial" panose="020B0604020202020204" pitchFamily="34" charset="0"/>
              <a:buChar char="•"/>
              <a:defRPr lang="en-US" sz="1600" kern="120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6pPr>
            <a:lvl7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4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7pPr>
            <a:lvl8pPr marL="0" indent="0" algn="l" defTabSz="914400" rtl="0" eaLnBrk="1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5400" kern="1200" baseline="0" smtClean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8pPr>
            <a:lvl9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595959"/>
              </a:buClr>
              <a:buFont typeface="Arial" panose="020B0604020202020204" pitchFamily="34" charset="0"/>
              <a:buChar char="​"/>
              <a:defRPr lang="en-US" sz="2400" kern="1200" baseline="0" dirty="0">
                <a:solidFill>
                  <a:srgbClr val="595959"/>
                </a:solidFill>
                <a:latin typeface="PT Sans Caption" panose="020B0603020203020204" charset="0"/>
                <a:ea typeface="+mn-ea"/>
                <a:cs typeface="+mn-cs"/>
                <a:sym typeface="PT Sans Caption" panose="020B0603020203020204" charset="0"/>
              </a:defRPr>
            </a:lvl9pPr>
          </a:lstStyle>
          <a:p>
            <a:pPr algn="ctr">
              <a:spcBef>
                <a:spcPct val="0"/>
              </a:spcBef>
              <a:spcAft>
                <a:spcPct val="0"/>
              </a:spcAft>
            </a:pPr>
            <a:r>
              <a:rPr lang="ru-RU" sz="1000" dirty="0">
                <a:latin typeface="+mn-lt"/>
                <a:sym typeface="+mn-lt"/>
              </a:rPr>
              <a:t>1</a:t>
            </a:r>
            <a:r>
              <a:rPr lang="en-US" sz="1000" dirty="0">
                <a:latin typeface="+mn-lt"/>
                <a:sym typeface="+mn-lt"/>
              </a:rPr>
              <a:t>3 </a:t>
            </a:r>
            <a:r>
              <a:rPr lang="ru-RU" sz="1000" dirty="0">
                <a:latin typeface="+mn-lt"/>
                <a:sym typeface="+mn-lt"/>
              </a:rPr>
              <a:t>184</a:t>
            </a:r>
            <a:endParaRPr lang="en-US" sz="1000" dirty="0">
              <a:latin typeface="+mn-lt"/>
              <a:sym typeface="+mn-lt"/>
            </a:endParaRPr>
          </a:p>
        </p:txBody>
      </p:sp>
      <p:graphicFrame>
        <p:nvGraphicFramePr>
          <p:cNvPr id="118" name="Chart 117">
            <a:extLst>
              <a:ext uri="{FF2B5EF4-FFF2-40B4-BE49-F238E27FC236}">
                <a16:creationId xmlns:a16="http://schemas.microsoft.com/office/drawing/2014/main" id="{96C82387-A37B-468D-8041-B714282CAFDE}"/>
              </a:ext>
            </a:extLst>
          </p:cNvPr>
          <p:cNvGraphicFramePr/>
          <p:nvPr>
            <p:custDataLst>
              <p:tags r:id="rId20"/>
            </p:custDataLst>
          </p:nvPr>
        </p:nvGraphicFramePr>
        <p:xfrm>
          <a:off x="8091488" y="5064125"/>
          <a:ext cx="3548062" cy="93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0"/>
          </a:graphicData>
        </a:graphic>
      </p:graphicFrame>
      <p:cxnSp>
        <p:nvCxnSpPr>
          <p:cNvPr id="335" name="Straight Connector 334">
            <a:extLst>
              <a:ext uri="{FF2B5EF4-FFF2-40B4-BE49-F238E27FC236}">
                <a16:creationId xmlns:a16="http://schemas.microsoft.com/office/drawing/2014/main" id="{98B44481-2A92-48E3-A1B7-142AC8BB0146}"/>
              </a:ext>
            </a:extLst>
          </p:cNvPr>
          <p:cNvCxnSpPr>
            <a:cxnSpLocks/>
          </p:cNvCxnSpPr>
          <p:nvPr/>
        </p:nvCxnSpPr>
        <p:spPr>
          <a:xfrm flipH="1">
            <a:off x="3556435" y="1547309"/>
            <a:ext cx="827" cy="44566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A73B9892-AE32-49AA-BA49-AD91AB0625A1}"/>
              </a:ext>
            </a:extLst>
          </p:cNvPr>
          <p:cNvCxnSpPr>
            <a:cxnSpLocks/>
          </p:cNvCxnSpPr>
          <p:nvPr/>
        </p:nvCxnSpPr>
        <p:spPr>
          <a:xfrm flipH="1">
            <a:off x="7720013" y="1547309"/>
            <a:ext cx="827" cy="44566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5">
            <a:extLst>
              <a:ext uri="{FF2B5EF4-FFF2-40B4-BE49-F238E27FC236}">
                <a16:creationId xmlns:a16="http://schemas.microsoft.com/office/drawing/2014/main" id="{FC585EC2-7360-4217-AF17-7C5E3754C570}"/>
              </a:ext>
            </a:extLst>
          </p:cNvPr>
          <p:cNvGrpSpPr/>
          <p:nvPr/>
        </p:nvGrpSpPr>
        <p:grpSpPr>
          <a:xfrm>
            <a:off x="8126428" y="2861291"/>
            <a:ext cx="912813" cy="913116"/>
            <a:chOff x="5274370" y="4197828"/>
            <a:chExt cx="913116" cy="913116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id="{92B8AB31-7CC1-486B-8CCF-E12980B2AED3}"/>
                </a:ext>
              </a:extLst>
            </p:cNvPr>
            <p:cNvGrpSpPr>
              <a:grpSpLocks noChangeAspect="1"/>
            </p:cNvGrpSpPr>
            <p:nvPr>
              <p:custDataLst>
                <p:tags r:id="rId21"/>
              </p:custDataLst>
            </p:nvPr>
          </p:nvGrpSpPr>
          <p:grpSpPr>
            <a:xfrm>
              <a:off x="5274370" y="4197828"/>
              <a:ext cx="913116" cy="913116"/>
              <a:chOff x="6096000" y="3429000"/>
              <a:chExt cx="269875" cy="269875"/>
            </a:xfrm>
          </p:grpSpPr>
          <p:sp>
            <p:nvSpPr>
              <p:cNvPr id="134" name="background">
                <a:extLst>
                  <a:ext uri="{FF2B5EF4-FFF2-40B4-BE49-F238E27FC236}">
                    <a16:creationId xmlns:a16="http://schemas.microsoft.com/office/drawing/2014/main" id="{4176B881-DE41-4DA3-9533-13E716CF8E0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5" name="arc">
                <a:extLst>
                  <a:ext uri="{FF2B5EF4-FFF2-40B4-BE49-F238E27FC236}">
                    <a16:creationId xmlns:a16="http://schemas.microsoft.com/office/drawing/2014/main" id="{7BEAA055-C462-4C3D-A532-C5F57D45058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723717"/>
                </a:avLst>
              </a:prstGeom>
              <a:solidFill>
                <a:srgbClr val="595959">
                  <a:lumMod val="100000"/>
                </a:srgbClr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6" name="circle">
                <a:extLst>
                  <a:ext uri="{FF2B5EF4-FFF2-40B4-BE49-F238E27FC236}">
                    <a16:creationId xmlns:a16="http://schemas.microsoft.com/office/drawing/2014/main" id="{835985C5-37F7-4A42-AE82-6E782800C86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37" name="Oval 10">
              <a:extLst>
                <a:ext uri="{FF2B5EF4-FFF2-40B4-BE49-F238E27FC236}">
                  <a16:creationId xmlns:a16="http://schemas.microsoft.com/office/drawing/2014/main" id="{FDD755AE-F929-4950-9F5F-62F3640CCD6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5339914" y="4263372"/>
              <a:ext cx="782028" cy="782028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400" b="1" kern="0" dirty="0">
                  <a:solidFill>
                    <a:srgbClr val="595959"/>
                  </a:solidFill>
                  <a:latin typeface="PT Sans Caption" panose="020B0603020203020204" charset="0"/>
                </a:rPr>
                <a:t>5</a:t>
              </a:r>
              <a:r>
                <a:rPr lang="en-US" sz="1400" b="1" kern="0" dirty="0">
                  <a:solidFill>
                    <a:srgbClr val="595959"/>
                  </a:solidFill>
                  <a:latin typeface="PT Sans Caption" panose="020B0603020203020204" charset="0"/>
                </a:rPr>
                <a:t>8%</a:t>
              </a:r>
            </a:p>
          </p:txBody>
        </p:sp>
      </p:grpSp>
      <p:sp>
        <p:nvSpPr>
          <p:cNvPr id="149" name="Прямоугольник 67">
            <a:extLst>
              <a:ext uri="{FF2B5EF4-FFF2-40B4-BE49-F238E27FC236}">
                <a16:creationId xmlns:a16="http://schemas.microsoft.com/office/drawing/2014/main" id="{B67D2D7C-C603-46BB-A542-2F9AAA1D4819}"/>
              </a:ext>
            </a:extLst>
          </p:cNvPr>
          <p:cNvSpPr/>
          <p:nvPr/>
        </p:nvSpPr>
        <p:spPr>
          <a:xfrm>
            <a:off x="9283716" y="3173130"/>
            <a:ext cx="1868269" cy="327065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действующих организаций</a:t>
            </a:r>
          </a:p>
        </p:txBody>
      </p:sp>
      <p:sp>
        <p:nvSpPr>
          <p:cNvPr id="81" name="ee4pFootnotes">
            <a:extLst>
              <a:ext uri="{FF2B5EF4-FFF2-40B4-BE49-F238E27FC236}">
                <a16:creationId xmlns:a16="http://schemas.microsoft.com/office/drawing/2014/main" id="{8436CE43-C8DA-481F-BA6C-6F2E93C88A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61" y="6325337"/>
            <a:ext cx="10752375" cy="498598"/>
          </a:xfrm>
          <a:prstGeom prst="rect">
            <a:avLst/>
          </a:prstGeom>
          <a:noFill/>
          <a:ln w="9525" algn="ctr">
            <a:noFill/>
            <a:miter lim="800000"/>
            <a:headEnd type="none" w="lg" len="lg"/>
            <a:tailEnd type="none" w="lg" len="lg"/>
          </a:ln>
        </p:spPr>
        <p:txBody>
          <a:bodyPr vert="horz" wrap="square" lIns="0" tIns="0" rIns="0" bIns="0" anchor="b" anchorCtr="0">
            <a:spAutoFit/>
          </a:bodyPr>
          <a:lstStyle/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800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-52"/>
                <a:cs typeface="Arial" pitchFamily="34" charset="0"/>
                <a:sym typeface="PT Sans Caption" panose="020B0603020203020204" charset="0"/>
              </a:rPr>
              <a:t>Согласно реестру РЗН, ИНН у которых хотя бы 1 место деятельности имеет в видах работ в лицензии оптовую торговлю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800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-52"/>
                <a:cs typeface="Arial" pitchFamily="34" charset="0"/>
                <a:sym typeface="PT Sans Caption" panose="020B0603020203020204" charset="0"/>
              </a:rPr>
              <a:t>Исключены субъекты обращения, у которых есть оптовая торговля в видах работ в лицензии согласно РЗН</a:t>
            </a:r>
          </a:p>
          <a:p>
            <a:pPr marL="228600" indent="-228600">
              <a:lnSpc>
                <a:spcPct val="90000"/>
              </a:lnSpc>
              <a:buAutoNum type="arabicPeriod"/>
            </a:pPr>
            <a:r>
              <a:rPr lang="ru-RU" sz="800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-52"/>
                <a:cs typeface="Arial" pitchFamily="34" charset="0"/>
                <a:sym typeface="PT Sans Caption" panose="020B0603020203020204" charset="0"/>
              </a:rPr>
              <a:t>Согласно реестру РЗН, добавлены медицинские лицензии согласно уведомлениям по Республике Крым и Севастополю, исключены 105-е работы (мед. осмотры, освидетельствования и экспертизы).</a:t>
            </a:r>
          </a:p>
          <a:p>
            <a:pPr>
              <a:lnSpc>
                <a:spcPct val="90000"/>
              </a:lnSpc>
            </a:pPr>
            <a:r>
              <a:rPr lang="ru-RU" sz="1200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-52"/>
                <a:cs typeface="Arial" pitchFamily="34" charset="0"/>
                <a:sym typeface="PT Sans Caption" panose="020B0603020203020204" charset="0"/>
              </a:rPr>
              <a:t>*</a:t>
            </a:r>
            <a:r>
              <a:rPr lang="ru-RU" sz="800" dirty="0">
                <a:solidFill>
                  <a:srgbClr val="595959">
                    <a:lumMod val="100000"/>
                  </a:srgbClr>
                </a:solidFill>
                <a:latin typeface="PT Sans Caption" panose="020B0603020203020204" pitchFamily="34" charset="-52"/>
                <a:cs typeface="Arial" pitchFamily="34" charset="0"/>
                <a:sym typeface="PT Sans Caption" panose="020B0603020203020204" charset="0"/>
              </a:rPr>
              <a:t> Для организаций, у которых в основном виде деятельности указаны работы в области здравоохранения, а так же больничная, врачебная и лечебная деятельности.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C630FA8-7434-4490-9DFF-BCF9FC1369DB}"/>
              </a:ext>
            </a:extLst>
          </p:cNvPr>
          <p:cNvSpPr/>
          <p:nvPr/>
        </p:nvSpPr>
        <p:spPr>
          <a:xfrm>
            <a:off x="8191951" y="3839951"/>
            <a:ext cx="3290924" cy="1039844"/>
          </a:xfrm>
          <a:prstGeom prst="rect">
            <a:avLst/>
          </a:prstGeom>
          <a:noFill/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942313-BC2D-4588-B967-965C0A3AA739}"/>
              </a:ext>
            </a:extLst>
          </p:cNvPr>
          <p:cNvSpPr txBox="1"/>
          <p:nvPr/>
        </p:nvSpPr>
        <p:spPr>
          <a:xfrm>
            <a:off x="11490400" y="3875637"/>
            <a:ext cx="144816" cy="106151"/>
          </a:xfrm>
          <a:prstGeom prst="rect">
            <a:avLst/>
          </a:prstGeom>
          <a:noFill/>
          <a:ln w="9525" cap="rnd">
            <a:noFill/>
            <a:prstDash val="solid"/>
            <a:round/>
          </a:ln>
          <a:extLst>
            <a:ext uri="{909E8E84-426E-40DD-AFC4-6F175D3DCCD1}">
              <a14:hiddenFill xmlns:a14="http://schemas.microsoft.com/office/drawing/2010/main">
                <a:solidFill>
                  <a:srgbClr val="29BA74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dirty="0">
                <a:solidFill>
                  <a:srgbClr val="595959"/>
                </a:solidFill>
              </a:rPr>
              <a:t>*</a:t>
            </a: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38A9A6C2-1F06-4062-933D-B4AAC2FE1095}"/>
              </a:ext>
            </a:extLst>
          </p:cNvPr>
          <p:cNvSpPr/>
          <p:nvPr/>
        </p:nvSpPr>
        <p:spPr>
          <a:xfrm>
            <a:off x="1498804" y="2802521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PT Sans" panose="020B0503020203020204" pitchFamily="34" charset="0"/>
              </a:rPr>
              <a:t>+ 1</a:t>
            </a:r>
            <a:r>
              <a:rPr lang="en-US" b="1" dirty="0">
                <a:solidFill>
                  <a:srgbClr val="00B050"/>
                </a:solidFill>
                <a:latin typeface="PT Sans" panose="020B0503020203020204" pitchFamily="34" charset="0"/>
              </a:rPr>
              <a:t>%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0AAC0061-A3D1-4509-8F78-6442C5FAA062}"/>
              </a:ext>
            </a:extLst>
          </p:cNvPr>
          <p:cNvSpPr/>
          <p:nvPr/>
        </p:nvSpPr>
        <p:spPr>
          <a:xfrm>
            <a:off x="9071302" y="2798937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PT Sans" panose="020B0503020203020204" pitchFamily="34" charset="0"/>
              </a:rPr>
              <a:t>+ 1</a:t>
            </a:r>
            <a:r>
              <a:rPr lang="en-US" b="1" dirty="0">
                <a:solidFill>
                  <a:srgbClr val="00B050"/>
                </a:solidFill>
                <a:latin typeface="PT Sans" panose="020B0503020203020204" pitchFamily="34" charset="0"/>
              </a:rPr>
              <a:t>%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B75F8F4F-8517-4D64-A861-2457C4882902}"/>
              </a:ext>
            </a:extLst>
          </p:cNvPr>
          <p:cNvSpPr/>
          <p:nvPr/>
        </p:nvSpPr>
        <p:spPr>
          <a:xfrm>
            <a:off x="4892273" y="2811053"/>
            <a:ext cx="689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B050"/>
                </a:solidFill>
                <a:latin typeface="PT Sans" panose="020B0503020203020204" pitchFamily="34" charset="0"/>
              </a:rPr>
              <a:t>+ 0</a:t>
            </a:r>
            <a:r>
              <a:rPr lang="en-US" b="1" dirty="0">
                <a:solidFill>
                  <a:srgbClr val="00B050"/>
                </a:solidFill>
                <a:latin typeface="PT Sans" panose="020B0503020203020204" pitchFamily="34" charset="0"/>
              </a:rPr>
              <a:t>%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5" name="Прямоугольник 84">
            <a:extLst>
              <a:ext uri="{FF2B5EF4-FFF2-40B4-BE49-F238E27FC236}">
                <a16:creationId xmlns:a16="http://schemas.microsoft.com/office/drawing/2014/main" id="{8FAE9F5F-F986-479B-A9E9-71A1BA509409}"/>
              </a:ext>
            </a:extLst>
          </p:cNvPr>
          <p:cNvSpPr/>
          <p:nvPr/>
        </p:nvSpPr>
        <p:spPr>
          <a:xfrm>
            <a:off x="5043973" y="4795534"/>
            <a:ext cx="821673" cy="276999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b="1" dirty="0">
                <a:solidFill>
                  <a:srgbClr val="00B050"/>
                </a:solidFill>
                <a:latin typeface="PT Sans" panose="020B0503020203020204" pitchFamily="34" charset="0"/>
              </a:rPr>
              <a:t>+ 33</a:t>
            </a:r>
            <a:endParaRPr lang="ru-RU" sz="1200" dirty="0">
              <a:solidFill>
                <a:srgbClr val="00B050"/>
              </a:solidFill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36AD79C0-E6E7-49F8-9F1D-59D1518F1A67}"/>
              </a:ext>
            </a:extLst>
          </p:cNvPr>
          <p:cNvSpPr/>
          <p:nvPr/>
        </p:nvSpPr>
        <p:spPr>
          <a:xfrm>
            <a:off x="9384976" y="4886827"/>
            <a:ext cx="56457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b="1" dirty="0">
                <a:solidFill>
                  <a:srgbClr val="00B050"/>
                </a:solidFill>
                <a:latin typeface="PT Sans" panose="020B0503020203020204" pitchFamily="34" charset="0"/>
              </a:rPr>
              <a:t>+ 863</a:t>
            </a:r>
            <a:endParaRPr lang="ru-RU" sz="12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781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 hidden="1">
            <a:extLst>
              <a:ext uri="{FF2B5EF4-FFF2-40B4-BE49-F238E27FC236}">
                <a16:creationId xmlns:a16="http://schemas.microsoft.com/office/drawing/2014/main" id="{BA8EB690-7F9C-4602-909D-0C90CE911C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8" name="Слайд think-cell" r:id="rId12" imgW="624" imgH="635" progId="TCLayout.ActiveDocument.1">
                  <p:embed/>
                </p:oleObj>
              </mc:Choice>
              <mc:Fallback>
                <p:oleObj name="Слайд think-cell" r:id="rId12" imgW="624" imgH="635" progId="TCLayout.ActiveDocument.1">
                  <p:embed/>
                  <p:pic>
                    <p:nvPicPr>
                      <p:cNvPr id="40" name="Объект 39" hidden="1">
                        <a:extLst>
                          <a:ext uri="{FF2B5EF4-FFF2-40B4-BE49-F238E27FC236}">
                            <a16:creationId xmlns:a16="http://schemas.microsoft.com/office/drawing/2014/main" id="{BA8EB690-7F9C-4602-909D-0C90CE911C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 hidden="1">
            <a:extLst>
              <a:ext uri="{FF2B5EF4-FFF2-40B4-BE49-F238E27FC236}">
                <a16:creationId xmlns:a16="http://schemas.microsoft.com/office/drawing/2014/main" id="{63DDDB13-7E5B-41C1-9376-75E8EEA79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419DC-B3A3-A34D-B2B4-D3CE370A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99" y="134652"/>
            <a:ext cx="10927000" cy="886397"/>
          </a:xfrm>
        </p:spPr>
        <p:txBody>
          <a:bodyPr vert="horz" wrap="square" lIns="0" tIns="0" rIns="0" bIns="0" rtlCol="0" anchor="ctr">
            <a:spAutoFit/>
          </a:bodyPr>
          <a:lstStyle/>
          <a:p>
            <a:r>
              <a:rPr lang="ru-RU" sz="3200" b="0" dirty="0"/>
              <a:t>Подключение субъектов обращения в разрезе </a:t>
            </a:r>
            <a:r>
              <a:rPr lang="ru-RU" sz="3200" b="0" dirty="0" smtClean="0"/>
              <a:t>регионов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0" dirty="0" smtClean="0"/>
              <a:t>(</a:t>
            </a:r>
            <a:r>
              <a:rPr lang="ru-RU" sz="3200" dirty="0" smtClean="0"/>
              <a:t>по </a:t>
            </a:r>
            <a:r>
              <a:rPr lang="ru-RU" sz="3200" dirty="0"/>
              <a:t>состоянию </a:t>
            </a:r>
            <a:r>
              <a:rPr lang="ru-RU" sz="3200" b="0" dirty="0"/>
              <a:t>на 24.08.2020)</a:t>
            </a:r>
          </a:p>
        </p:txBody>
      </p:sp>
      <p:sp>
        <p:nvSpPr>
          <p:cNvPr id="3" name="Прямоугольник 44">
            <a:extLst>
              <a:ext uri="{FF2B5EF4-FFF2-40B4-BE49-F238E27FC236}">
                <a16:creationId xmlns:a16="http://schemas.microsoft.com/office/drawing/2014/main" id="{54D0F3D2-D142-CD44-AFBB-4E659CC6D67B}"/>
              </a:ext>
            </a:extLst>
          </p:cNvPr>
          <p:cNvSpPr/>
          <p:nvPr/>
        </p:nvSpPr>
        <p:spPr>
          <a:xfrm>
            <a:off x="1336150" y="2074159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 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более 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4" name="ee4pHeader1">
            <a:extLst>
              <a:ext uri="{FF2B5EF4-FFF2-40B4-BE49-F238E27FC236}">
                <a16:creationId xmlns:a16="http://schemas.microsoft.com/office/drawing/2014/main" id="{8E0F3D5C-93D0-1E4D-A107-223B1176451C}"/>
              </a:ext>
            </a:extLst>
          </p:cNvPr>
          <p:cNvSpPr txBox="1"/>
          <p:nvPr/>
        </p:nvSpPr>
        <p:spPr>
          <a:xfrm>
            <a:off x="552805" y="1370822"/>
            <a:ext cx="2371842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Дистрибьютеры</a:t>
            </a:r>
          </a:p>
        </p:txBody>
      </p:sp>
      <p:sp>
        <p:nvSpPr>
          <p:cNvPr id="5" name="ee4pHeader2">
            <a:extLst>
              <a:ext uri="{FF2B5EF4-FFF2-40B4-BE49-F238E27FC236}">
                <a16:creationId xmlns:a16="http://schemas.microsoft.com/office/drawing/2014/main" id="{1A6D5E68-A85F-B341-A2F0-C1C40D441855}"/>
              </a:ext>
            </a:extLst>
          </p:cNvPr>
          <p:cNvSpPr txBox="1"/>
          <p:nvPr/>
        </p:nvSpPr>
        <p:spPr>
          <a:xfrm>
            <a:off x="3534951" y="1341751"/>
            <a:ext cx="2752830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Аптечные организации </a:t>
            </a:r>
          </a:p>
        </p:txBody>
      </p:sp>
      <p:cxnSp>
        <p:nvCxnSpPr>
          <p:cNvPr id="6" name="Straight Connector 334">
            <a:extLst>
              <a:ext uri="{FF2B5EF4-FFF2-40B4-BE49-F238E27FC236}">
                <a16:creationId xmlns:a16="http://schemas.microsoft.com/office/drawing/2014/main" id="{F09424AD-C099-B046-B6ED-7EBFB833C31F}"/>
              </a:ext>
            </a:extLst>
          </p:cNvPr>
          <p:cNvCxnSpPr>
            <a:cxnSpLocks/>
          </p:cNvCxnSpPr>
          <p:nvPr/>
        </p:nvCxnSpPr>
        <p:spPr>
          <a:xfrm flipH="1">
            <a:off x="3250809" y="1559557"/>
            <a:ext cx="11890" cy="4769959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e4pHeader2">
            <a:extLst>
              <a:ext uri="{FF2B5EF4-FFF2-40B4-BE49-F238E27FC236}">
                <a16:creationId xmlns:a16="http://schemas.microsoft.com/office/drawing/2014/main" id="{2D3A5127-FB33-AB40-BF12-CF28B6C79216}"/>
              </a:ext>
            </a:extLst>
          </p:cNvPr>
          <p:cNvSpPr txBox="1"/>
          <p:nvPr/>
        </p:nvSpPr>
        <p:spPr>
          <a:xfrm>
            <a:off x="8440618" y="1341751"/>
            <a:ext cx="2752830" cy="246221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6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Мед. лицензии</a:t>
            </a:r>
          </a:p>
        </p:txBody>
      </p:sp>
      <p:cxnSp>
        <p:nvCxnSpPr>
          <p:cNvPr id="8" name="Straight Connector 334">
            <a:extLst>
              <a:ext uri="{FF2B5EF4-FFF2-40B4-BE49-F238E27FC236}">
                <a16:creationId xmlns:a16="http://schemas.microsoft.com/office/drawing/2014/main" id="{B52FAD31-50BD-584A-A115-20323376D069}"/>
              </a:ext>
            </a:extLst>
          </p:cNvPr>
          <p:cNvCxnSpPr>
            <a:cxnSpLocks/>
          </p:cNvCxnSpPr>
          <p:nvPr/>
        </p:nvCxnSpPr>
        <p:spPr>
          <a:xfrm>
            <a:off x="6412048" y="1617043"/>
            <a:ext cx="35664" cy="4769959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63">
            <a:extLst>
              <a:ext uri="{FF2B5EF4-FFF2-40B4-BE49-F238E27FC236}">
                <a16:creationId xmlns:a16="http://schemas.microsoft.com/office/drawing/2014/main" id="{CB90B6F7-1CF5-EC4C-9ACB-DA9192DC0BE6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357490" y="1787257"/>
            <a:ext cx="913116" cy="913116"/>
            <a:chOff x="6096000" y="3429000"/>
            <a:chExt cx="269875" cy="269875"/>
          </a:xfrm>
        </p:grpSpPr>
        <p:sp>
          <p:nvSpPr>
            <p:cNvPr id="11" name="background">
              <a:extLst>
                <a:ext uri="{FF2B5EF4-FFF2-40B4-BE49-F238E27FC236}">
                  <a16:creationId xmlns:a16="http://schemas.microsoft.com/office/drawing/2014/main" id="{646DDE6B-0B63-2D44-A46B-5177BD37A472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  <p:sp>
          <p:nvSpPr>
            <p:cNvPr id="12" name="arc">
              <a:extLst>
                <a:ext uri="{FF2B5EF4-FFF2-40B4-BE49-F238E27FC236}">
                  <a16:creationId xmlns:a16="http://schemas.microsoft.com/office/drawing/2014/main" id="{6E74DF6B-67E5-324E-97C3-00081F4C54EE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2461503"/>
              </a:avLst>
            </a:prstGeom>
            <a:solidFill>
              <a:srgbClr val="92D050"/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latin typeface="PT Sans" panose="020B0503020203020204" pitchFamily="34" charset="0"/>
              </a:endParaRPr>
            </a:p>
          </p:txBody>
        </p:sp>
        <p:sp>
          <p:nvSpPr>
            <p:cNvPr id="13" name="circle">
              <a:extLst>
                <a:ext uri="{FF2B5EF4-FFF2-40B4-BE49-F238E27FC236}">
                  <a16:creationId xmlns:a16="http://schemas.microsoft.com/office/drawing/2014/main" id="{C60232C6-DB80-844E-8FD9-7CC814BD271C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4" name="Oval 10">
            <a:extLst>
              <a:ext uri="{FF2B5EF4-FFF2-40B4-BE49-F238E27FC236}">
                <a16:creationId xmlns:a16="http://schemas.microsoft.com/office/drawing/2014/main" id="{1DC34CD2-B0B9-AB41-86EF-4238EB7AE0D1}"/>
              </a:ext>
            </a:extLst>
          </p:cNvPr>
          <p:cNvSpPr>
            <a:spLocks noChangeAspect="1"/>
          </p:cNvSpPr>
          <p:nvPr/>
        </p:nvSpPr>
        <p:spPr>
          <a:xfrm>
            <a:off x="423034" y="1852801"/>
            <a:ext cx="782028" cy="78202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" panose="020B0503020203020204" pitchFamily="34" charset="0"/>
              </a:rPr>
              <a:t>78</a:t>
            </a:r>
            <a:endParaRPr lang="en-US" sz="1400" b="1" kern="0" dirty="0">
              <a:solidFill>
                <a:srgbClr val="595959"/>
              </a:solidFill>
              <a:latin typeface="PT Sans" panose="020B0503020203020204" pitchFamily="34" charset="0"/>
            </a:endParaRPr>
          </a:p>
        </p:txBody>
      </p:sp>
      <p:sp>
        <p:nvSpPr>
          <p:cNvPr id="15" name="Прямоугольник 44">
            <a:extLst>
              <a:ext uri="{FF2B5EF4-FFF2-40B4-BE49-F238E27FC236}">
                <a16:creationId xmlns:a16="http://schemas.microsoft.com/office/drawing/2014/main" id="{2BFD1594-5B3D-5F41-8FE5-072062E23F25}"/>
              </a:ext>
            </a:extLst>
          </p:cNvPr>
          <p:cNvSpPr/>
          <p:nvPr/>
        </p:nvSpPr>
        <p:spPr>
          <a:xfrm>
            <a:off x="1336150" y="3164858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 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и менее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16" name="Group 63">
            <a:extLst>
              <a:ext uri="{FF2B5EF4-FFF2-40B4-BE49-F238E27FC236}">
                <a16:creationId xmlns:a16="http://schemas.microsoft.com/office/drawing/2014/main" id="{77CDC38B-95FE-274F-8DBC-C8B79FDCB640}"/>
              </a:ext>
            </a:extLst>
          </p:cNvPr>
          <p:cNvGrpSpPr>
            <a:grpSpLocks noChangeAspect="1"/>
          </p:cNvGrpSpPr>
          <p:nvPr>
            <p:custDataLst>
              <p:tags r:id="rId5"/>
            </p:custDataLst>
          </p:nvPr>
        </p:nvGrpSpPr>
        <p:grpSpPr>
          <a:xfrm>
            <a:off x="357490" y="2877956"/>
            <a:ext cx="913116" cy="913116"/>
            <a:chOff x="6096000" y="3429000"/>
            <a:chExt cx="269875" cy="269875"/>
          </a:xfrm>
        </p:grpSpPr>
        <p:sp>
          <p:nvSpPr>
            <p:cNvPr id="17" name="background">
              <a:extLst>
                <a:ext uri="{FF2B5EF4-FFF2-40B4-BE49-F238E27FC236}">
                  <a16:creationId xmlns:a16="http://schemas.microsoft.com/office/drawing/2014/main" id="{D66E4659-B351-8048-A673-BE04E012317F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  <p:sp>
          <p:nvSpPr>
            <p:cNvPr id="18" name="arc">
              <a:extLst>
                <a:ext uri="{FF2B5EF4-FFF2-40B4-BE49-F238E27FC236}">
                  <a16:creationId xmlns:a16="http://schemas.microsoft.com/office/drawing/2014/main" id="{7507E65E-8405-9F4D-A423-280058F851A9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9802770"/>
              </a:avLst>
            </a:prstGeom>
            <a:solidFill>
              <a:srgbClr val="FFC000"/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latin typeface="PT Sans" panose="020B0503020203020204" pitchFamily="34" charset="0"/>
              </a:endParaRPr>
            </a:p>
          </p:txBody>
        </p:sp>
        <p:sp>
          <p:nvSpPr>
            <p:cNvPr id="19" name="circle">
              <a:extLst>
                <a:ext uri="{FF2B5EF4-FFF2-40B4-BE49-F238E27FC236}">
                  <a16:creationId xmlns:a16="http://schemas.microsoft.com/office/drawing/2014/main" id="{D1D0DFA4-53D5-DD41-BE96-379D5FB6A329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20" name="Oval 10">
            <a:extLst>
              <a:ext uri="{FF2B5EF4-FFF2-40B4-BE49-F238E27FC236}">
                <a16:creationId xmlns:a16="http://schemas.microsoft.com/office/drawing/2014/main" id="{E23C4542-C488-5E46-A475-4F9B71577EFE}"/>
              </a:ext>
            </a:extLst>
          </p:cNvPr>
          <p:cNvSpPr>
            <a:spLocks noChangeAspect="1"/>
          </p:cNvSpPr>
          <p:nvPr/>
        </p:nvSpPr>
        <p:spPr>
          <a:xfrm>
            <a:off x="423034" y="2943500"/>
            <a:ext cx="782028" cy="78202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" panose="020B0503020203020204" pitchFamily="34" charset="0"/>
              </a:rPr>
              <a:t>4</a:t>
            </a:r>
            <a:endParaRPr lang="en-US" sz="1400" b="1" kern="0" dirty="0">
              <a:solidFill>
                <a:srgbClr val="595959"/>
              </a:solidFill>
              <a:latin typeface="PT Sans" panose="020B0503020203020204" pitchFamily="34" charset="0"/>
            </a:endParaRPr>
          </a:p>
        </p:txBody>
      </p:sp>
      <p:sp>
        <p:nvSpPr>
          <p:cNvPr id="21" name="Прямоугольник 44">
            <a:extLst>
              <a:ext uri="{FF2B5EF4-FFF2-40B4-BE49-F238E27FC236}">
                <a16:creationId xmlns:a16="http://schemas.microsoft.com/office/drawing/2014/main" id="{6A28938D-EF90-334F-8172-6AB801A54CD8}"/>
              </a:ext>
            </a:extLst>
          </p:cNvPr>
          <p:cNvSpPr/>
          <p:nvPr/>
        </p:nvSpPr>
        <p:spPr>
          <a:xfrm>
            <a:off x="4484719" y="2074159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 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более 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22" name="Group 63">
            <a:extLst>
              <a:ext uri="{FF2B5EF4-FFF2-40B4-BE49-F238E27FC236}">
                <a16:creationId xmlns:a16="http://schemas.microsoft.com/office/drawing/2014/main" id="{25122746-C0C1-9947-94D2-1CD088F348E6}"/>
              </a:ext>
            </a:extLst>
          </p:cNvPr>
          <p:cNvGrpSpPr>
            <a:grpSpLocks noChangeAspect="1"/>
          </p:cNvGrpSpPr>
          <p:nvPr>
            <p:custDataLst>
              <p:tags r:id="rId6"/>
            </p:custDataLst>
          </p:nvPr>
        </p:nvGrpSpPr>
        <p:grpSpPr>
          <a:xfrm>
            <a:off x="3506059" y="1787257"/>
            <a:ext cx="913116" cy="913116"/>
            <a:chOff x="6096000" y="3429000"/>
            <a:chExt cx="269875" cy="269875"/>
          </a:xfrm>
        </p:grpSpPr>
        <p:sp>
          <p:nvSpPr>
            <p:cNvPr id="23" name="background">
              <a:extLst>
                <a:ext uri="{FF2B5EF4-FFF2-40B4-BE49-F238E27FC236}">
                  <a16:creationId xmlns:a16="http://schemas.microsoft.com/office/drawing/2014/main" id="{D5AFC194-0190-B543-8AE0-61FD2A8C48E6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  <p:sp>
          <p:nvSpPr>
            <p:cNvPr id="24" name="arc">
              <a:extLst>
                <a:ext uri="{FF2B5EF4-FFF2-40B4-BE49-F238E27FC236}">
                  <a16:creationId xmlns:a16="http://schemas.microsoft.com/office/drawing/2014/main" id="{7D919DF8-3581-694C-B8A7-B7417F816C9E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4098156"/>
              </a:avLst>
            </a:prstGeom>
            <a:solidFill>
              <a:srgbClr val="92D050"/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latin typeface="PT Sans" panose="020B0503020203020204" pitchFamily="34" charset="0"/>
              </a:endParaRPr>
            </a:p>
          </p:txBody>
        </p:sp>
        <p:sp>
          <p:nvSpPr>
            <p:cNvPr id="25" name="circle">
              <a:extLst>
                <a:ext uri="{FF2B5EF4-FFF2-40B4-BE49-F238E27FC236}">
                  <a16:creationId xmlns:a16="http://schemas.microsoft.com/office/drawing/2014/main" id="{6C65B9D5-C02B-5A4F-9BC6-B8B6D49A8910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26" name="Oval 10">
            <a:extLst>
              <a:ext uri="{FF2B5EF4-FFF2-40B4-BE49-F238E27FC236}">
                <a16:creationId xmlns:a16="http://schemas.microsoft.com/office/drawing/2014/main" id="{9C5FB193-232F-4544-9EE4-FA7E309856B2}"/>
              </a:ext>
            </a:extLst>
          </p:cNvPr>
          <p:cNvSpPr>
            <a:spLocks noChangeAspect="1"/>
          </p:cNvSpPr>
          <p:nvPr/>
        </p:nvSpPr>
        <p:spPr>
          <a:xfrm>
            <a:off x="3571603" y="1852801"/>
            <a:ext cx="782028" cy="78202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" panose="020B0503020203020204" pitchFamily="34" charset="0"/>
              </a:rPr>
              <a:t>82</a:t>
            </a:r>
            <a:endParaRPr lang="en-US" sz="1400" b="1" kern="0" dirty="0">
              <a:solidFill>
                <a:srgbClr val="595959"/>
              </a:solidFill>
              <a:latin typeface="PT Sans" panose="020B0503020203020204" pitchFamily="34" charset="0"/>
            </a:endParaRPr>
          </a:p>
        </p:txBody>
      </p:sp>
      <p:sp>
        <p:nvSpPr>
          <p:cNvPr id="27" name="Прямоугольник 44">
            <a:extLst>
              <a:ext uri="{FF2B5EF4-FFF2-40B4-BE49-F238E27FC236}">
                <a16:creationId xmlns:a16="http://schemas.microsoft.com/office/drawing/2014/main" id="{879C9C54-6C8D-3D4D-A7CD-E5B0FC0EAC49}"/>
              </a:ext>
            </a:extLst>
          </p:cNvPr>
          <p:cNvSpPr/>
          <p:nvPr/>
        </p:nvSpPr>
        <p:spPr>
          <a:xfrm>
            <a:off x="4484719" y="3164858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 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менее 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28" name="Group 63">
            <a:extLst>
              <a:ext uri="{FF2B5EF4-FFF2-40B4-BE49-F238E27FC236}">
                <a16:creationId xmlns:a16="http://schemas.microsoft.com/office/drawing/2014/main" id="{8CCD0BAA-8AEA-ED4E-B6BB-EBFFD90F0B4D}"/>
              </a:ext>
            </a:extLst>
          </p:cNvPr>
          <p:cNvGrpSpPr>
            <a:grpSpLocks noChangeAspect="1"/>
          </p:cNvGrpSpPr>
          <p:nvPr>
            <p:custDataLst>
              <p:tags r:id="rId7"/>
            </p:custDataLst>
          </p:nvPr>
        </p:nvGrpSpPr>
        <p:grpSpPr>
          <a:xfrm>
            <a:off x="3506059" y="2877956"/>
            <a:ext cx="913116" cy="913116"/>
            <a:chOff x="6096000" y="3429000"/>
            <a:chExt cx="269875" cy="269875"/>
          </a:xfrm>
        </p:grpSpPr>
        <p:sp>
          <p:nvSpPr>
            <p:cNvPr id="29" name="background">
              <a:extLst>
                <a:ext uri="{FF2B5EF4-FFF2-40B4-BE49-F238E27FC236}">
                  <a16:creationId xmlns:a16="http://schemas.microsoft.com/office/drawing/2014/main" id="{5DFF3EC4-D400-D844-8D71-31AE2102A706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solidFill>
              <a:srgbClr val="E2E2E3">
                <a:lumMod val="100000"/>
              </a:srgbClr>
            </a:solidFill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  <p:sp>
          <p:nvSpPr>
            <p:cNvPr id="30" name="arc">
              <a:extLst>
                <a:ext uri="{FF2B5EF4-FFF2-40B4-BE49-F238E27FC236}">
                  <a16:creationId xmlns:a16="http://schemas.microsoft.com/office/drawing/2014/main" id="{17CB1E7B-F77C-C54D-9431-54D473EDA286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arc">
              <a:avLst>
                <a:gd name="adj1" fmla="val 16200000"/>
                <a:gd name="adj2" fmla="val 18335435"/>
              </a:avLst>
            </a:prstGeom>
            <a:solidFill>
              <a:srgbClr val="FFC000"/>
            </a:solidFill>
            <a:ln w="9525" cap="rnd" cmpd="sng" algn="ctr">
              <a:noFill/>
              <a:prstDash val="solid"/>
              <a:round/>
            </a:ln>
            <a:effectLst/>
            <a:extLst>
              <a:ext uri="{91240B29-F687-4F45-9708-019B960494DF}">
                <a14:hiddenLine xmlns:a14="http://schemas.microsoft.com/office/drawing/2010/main" w="9525" cap="rnd" cmpd="sng" algn="ctr">
                  <a:solidFill>
                    <a:schemeClr val="tx1">
                      <a:lumMod val="60000"/>
                      <a:lumOff val="40000"/>
                    </a:schemeClr>
                  </a:solidFill>
                  <a:prstDash val="solid"/>
                  <a:round/>
                </a14:hiddenLine>
              </a:ext>
            </a:ex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>
                <a:latin typeface="PT Sans" panose="020B0503020203020204" pitchFamily="34" charset="0"/>
              </a:endParaRPr>
            </a:p>
          </p:txBody>
        </p:sp>
        <p:sp>
          <p:nvSpPr>
            <p:cNvPr id="31" name="circle">
              <a:extLst>
                <a:ext uri="{FF2B5EF4-FFF2-40B4-BE49-F238E27FC236}">
                  <a16:creationId xmlns:a16="http://schemas.microsoft.com/office/drawing/2014/main" id="{F71DA8F7-AAAE-4A4E-86BC-A715F8613840}"/>
                </a:ext>
              </a:extLst>
            </p:cNvPr>
            <p:cNvSpPr/>
            <p:nvPr/>
          </p:nvSpPr>
          <p:spPr>
            <a:xfrm>
              <a:off x="6096000" y="3429000"/>
              <a:ext cx="269875" cy="269875"/>
            </a:xfrm>
            <a:prstGeom prst="ellipse">
              <a:avLst/>
            </a:prstGeom>
            <a:noFill/>
            <a:ln w="9525" cap="rnd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595959"/>
                  </a:solidFill>
                </a14:hiddenFill>
              </a:ext>
              <a:ext uri="{91240B29-F687-4F45-9708-019B960494DF}">
                <a14:hiddenLine xmlns:a14="http://schemas.microsoft.com/office/drawing/2010/main" w="9525" cap="rnd" cmpd="sng" algn="ctr">
                  <a:solidFill>
                    <a:srgbClr val="595959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200" dirty="0">
                <a:solidFill>
                  <a:srgbClr val="FFFFFF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32" name="Oval 10">
            <a:extLst>
              <a:ext uri="{FF2B5EF4-FFF2-40B4-BE49-F238E27FC236}">
                <a16:creationId xmlns:a16="http://schemas.microsoft.com/office/drawing/2014/main" id="{4664168C-DE41-FE4A-8552-EC33C5C16053}"/>
              </a:ext>
            </a:extLst>
          </p:cNvPr>
          <p:cNvSpPr>
            <a:spLocks noChangeAspect="1"/>
          </p:cNvSpPr>
          <p:nvPr/>
        </p:nvSpPr>
        <p:spPr>
          <a:xfrm>
            <a:off x="3571603" y="2943500"/>
            <a:ext cx="782028" cy="782028"/>
          </a:xfrm>
          <a:prstGeom prst="ellipse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" panose="020B0503020203020204" pitchFamily="34" charset="0"/>
              </a:rPr>
              <a:t>4</a:t>
            </a:r>
            <a:endParaRPr lang="en-US" sz="1400" b="1" kern="0" dirty="0">
              <a:solidFill>
                <a:srgbClr val="595959"/>
              </a:solidFill>
              <a:latin typeface="PT Sans" panose="020B0503020203020204" pitchFamily="34" charset="0"/>
            </a:endParaRPr>
          </a:p>
        </p:txBody>
      </p:sp>
      <p:sp>
        <p:nvSpPr>
          <p:cNvPr id="33" name="Прямоугольник 44">
            <a:extLst>
              <a:ext uri="{FF2B5EF4-FFF2-40B4-BE49-F238E27FC236}">
                <a16:creationId xmlns:a16="http://schemas.microsoft.com/office/drawing/2014/main" id="{901096EB-24D6-A644-A0F3-471FC466F3BC}"/>
              </a:ext>
            </a:extLst>
          </p:cNvPr>
          <p:cNvSpPr/>
          <p:nvPr/>
        </p:nvSpPr>
        <p:spPr>
          <a:xfrm>
            <a:off x="8539984" y="1744466"/>
            <a:ext cx="1219755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более 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E8D1F30F-8BF3-5646-8DAD-761A01CEB045}"/>
              </a:ext>
            </a:extLst>
          </p:cNvPr>
          <p:cNvGrpSpPr/>
          <p:nvPr/>
        </p:nvGrpSpPr>
        <p:grpSpPr>
          <a:xfrm>
            <a:off x="7892607" y="1583028"/>
            <a:ext cx="688277" cy="688277"/>
            <a:chOff x="8118815" y="1587971"/>
            <a:chExt cx="688277" cy="688277"/>
          </a:xfrm>
        </p:grpSpPr>
        <p:grpSp>
          <p:nvGrpSpPr>
            <p:cNvPr id="34" name="Group 63">
              <a:extLst>
                <a:ext uri="{FF2B5EF4-FFF2-40B4-BE49-F238E27FC236}">
                  <a16:creationId xmlns:a16="http://schemas.microsoft.com/office/drawing/2014/main" id="{1F67BF6B-86CC-EE4B-B0DA-B28C6FD4D426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35" name="background">
                <a:extLst>
                  <a:ext uri="{FF2B5EF4-FFF2-40B4-BE49-F238E27FC236}">
                    <a16:creationId xmlns:a16="http://schemas.microsoft.com/office/drawing/2014/main" id="{CAE0B29A-6B13-4447-94F6-F5B660778947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36" name="arc">
                <a:extLst>
                  <a:ext uri="{FF2B5EF4-FFF2-40B4-BE49-F238E27FC236}">
                    <a16:creationId xmlns:a16="http://schemas.microsoft.com/office/drawing/2014/main" id="{B939A81A-077E-B141-A4C5-F795C321CB1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666538"/>
                </a:avLst>
              </a:prstGeom>
              <a:solidFill>
                <a:srgbClr val="92D05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37" name="circle">
                <a:extLst>
                  <a:ext uri="{FF2B5EF4-FFF2-40B4-BE49-F238E27FC236}">
                    <a16:creationId xmlns:a16="http://schemas.microsoft.com/office/drawing/2014/main" id="{B289FC0B-EA1C-0A4B-AD1C-775F74FE7E2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38" name="Oval 10">
              <a:extLst>
                <a:ext uri="{FF2B5EF4-FFF2-40B4-BE49-F238E27FC236}">
                  <a16:creationId xmlns:a16="http://schemas.microsoft.com/office/drawing/2014/main" id="{241CA0D5-52D6-3D4C-8242-C5C7B125A1A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73951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4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27</a:t>
              </a:r>
            </a:p>
          </p:txBody>
        </p:sp>
      </p:grpSp>
      <p:sp>
        <p:nvSpPr>
          <p:cNvPr id="39" name="Прямоугольник 44">
            <a:extLst>
              <a:ext uri="{FF2B5EF4-FFF2-40B4-BE49-F238E27FC236}">
                <a16:creationId xmlns:a16="http://schemas.microsoft.com/office/drawing/2014/main" id="{E1A45D68-7575-8747-AA95-FB43C6443CC1}"/>
              </a:ext>
            </a:extLst>
          </p:cNvPr>
          <p:cNvSpPr/>
          <p:nvPr/>
        </p:nvSpPr>
        <p:spPr>
          <a:xfrm>
            <a:off x="10606950" y="1733084"/>
            <a:ext cx="1337789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50-70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46" name="Треугольник 45">
            <a:extLst>
              <a:ext uri="{FF2B5EF4-FFF2-40B4-BE49-F238E27FC236}">
                <a16:creationId xmlns:a16="http://schemas.microsoft.com/office/drawing/2014/main" id="{BA28579B-CBC6-C14D-988F-2A85AC9971D1}"/>
              </a:ext>
            </a:extLst>
          </p:cNvPr>
          <p:cNvSpPr/>
          <p:nvPr/>
        </p:nvSpPr>
        <p:spPr>
          <a:xfrm rot="10800000">
            <a:off x="599263" y="3787865"/>
            <a:ext cx="404252" cy="333284"/>
          </a:xfrm>
          <a:prstGeom prst="triangle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48" name="Треугольник 47">
            <a:extLst>
              <a:ext uri="{FF2B5EF4-FFF2-40B4-BE49-F238E27FC236}">
                <a16:creationId xmlns:a16="http://schemas.microsoft.com/office/drawing/2014/main" id="{69528441-375E-8045-B327-E19F85CD38F9}"/>
              </a:ext>
            </a:extLst>
          </p:cNvPr>
          <p:cNvSpPr/>
          <p:nvPr/>
        </p:nvSpPr>
        <p:spPr>
          <a:xfrm rot="10800000">
            <a:off x="3783215" y="3804209"/>
            <a:ext cx="404252" cy="333284"/>
          </a:xfrm>
          <a:prstGeom prst="triangle">
            <a:avLst/>
          </a:prstGeom>
          <a:solidFill>
            <a:srgbClr val="FFC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49" name="Прямоугольник 44">
            <a:extLst>
              <a:ext uri="{FF2B5EF4-FFF2-40B4-BE49-F238E27FC236}">
                <a16:creationId xmlns:a16="http://schemas.microsoft.com/office/drawing/2014/main" id="{5D27C490-D535-D944-BD61-EB9496F67A39}"/>
              </a:ext>
            </a:extLst>
          </p:cNvPr>
          <p:cNvSpPr/>
          <p:nvPr/>
        </p:nvSpPr>
        <p:spPr>
          <a:xfrm>
            <a:off x="9493999" y="2606380"/>
            <a:ext cx="1612420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обеспечили подключение </a:t>
            </a:r>
            <a:r>
              <a:rPr lang="ru-RU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менее  50</a:t>
            </a:r>
            <a:r>
              <a:rPr lang="en-US" sz="1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% </a:t>
            </a:r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своих организаций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41EA51B5-4F1E-814A-A76B-239131742E27}"/>
              </a:ext>
            </a:extLst>
          </p:cNvPr>
          <p:cNvGrpSpPr/>
          <p:nvPr/>
        </p:nvGrpSpPr>
        <p:grpSpPr>
          <a:xfrm>
            <a:off x="9918673" y="1617043"/>
            <a:ext cx="688277" cy="688277"/>
            <a:chOff x="8118815" y="1587971"/>
            <a:chExt cx="688277" cy="688277"/>
          </a:xfrm>
        </p:grpSpPr>
        <p:grpSp>
          <p:nvGrpSpPr>
            <p:cNvPr id="59" name="Group 63">
              <a:extLst>
                <a:ext uri="{FF2B5EF4-FFF2-40B4-BE49-F238E27FC236}">
                  <a16:creationId xmlns:a16="http://schemas.microsoft.com/office/drawing/2014/main" id="{2983B028-B9D5-754E-AFB7-23345556DAD5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1" name="background">
                <a:extLst>
                  <a:ext uri="{FF2B5EF4-FFF2-40B4-BE49-F238E27FC236}">
                    <a16:creationId xmlns:a16="http://schemas.microsoft.com/office/drawing/2014/main" id="{F5BD19EF-0EBC-6348-8BD4-E9C8D4E16C63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62" name="arc">
                <a:extLst>
                  <a:ext uri="{FF2B5EF4-FFF2-40B4-BE49-F238E27FC236}">
                    <a16:creationId xmlns:a16="http://schemas.microsoft.com/office/drawing/2014/main" id="{1D07B49C-0C85-A44D-B8C6-501203A6B86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3764757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63" name="circle">
                <a:extLst>
                  <a:ext uri="{FF2B5EF4-FFF2-40B4-BE49-F238E27FC236}">
                    <a16:creationId xmlns:a16="http://schemas.microsoft.com/office/drawing/2014/main" id="{2FAD12EA-91D4-9942-81E8-5639429E5AD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0" name="Oval 10">
              <a:extLst>
                <a:ext uri="{FF2B5EF4-FFF2-40B4-BE49-F238E27FC236}">
                  <a16:creationId xmlns:a16="http://schemas.microsoft.com/office/drawing/2014/main" id="{70C1FDC5-7F64-FA4B-A131-328CC26ECFD5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4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41</a:t>
              </a:r>
              <a:endParaRPr lang="en-US" sz="14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64" name="Группа 63">
            <a:extLst>
              <a:ext uri="{FF2B5EF4-FFF2-40B4-BE49-F238E27FC236}">
                <a16:creationId xmlns:a16="http://schemas.microsoft.com/office/drawing/2014/main" id="{49A7203D-BC42-9548-AEFA-32CE379768BF}"/>
              </a:ext>
            </a:extLst>
          </p:cNvPr>
          <p:cNvGrpSpPr/>
          <p:nvPr/>
        </p:nvGrpSpPr>
        <p:grpSpPr>
          <a:xfrm>
            <a:off x="8805722" y="2462398"/>
            <a:ext cx="688277" cy="688277"/>
            <a:chOff x="8118815" y="1587971"/>
            <a:chExt cx="688277" cy="688277"/>
          </a:xfrm>
        </p:grpSpPr>
        <p:grpSp>
          <p:nvGrpSpPr>
            <p:cNvPr id="65" name="Group 63">
              <a:extLst>
                <a:ext uri="{FF2B5EF4-FFF2-40B4-BE49-F238E27FC236}">
                  <a16:creationId xmlns:a16="http://schemas.microsoft.com/office/drawing/2014/main" id="{43D5570C-B583-5948-964E-C68C239701B6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7" name="background">
                <a:extLst>
                  <a:ext uri="{FF2B5EF4-FFF2-40B4-BE49-F238E27FC236}">
                    <a16:creationId xmlns:a16="http://schemas.microsoft.com/office/drawing/2014/main" id="{2E278B1D-6336-1344-A37E-8E7B0E9B1A0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68" name="arc">
                <a:extLst>
                  <a:ext uri="{FF2B5EF4-FFF2-40B4-BE49-F238E27FC236}">
                    <a16:creationId xmlns:a16="http://schemas.microsoft.com/office/drawing/2014/main" id="{71062017-B81C-AC4C-AB32-4859E44B9EEB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3216462"/>
                </a:avLst>
              </a:prstGeom>
              <a:solidFill>
                <a:srgbClr val="C00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69" name="circle">
                <a:extLst>
                  <a:ext uri="{FF2B5EF4-FFF2-40B4-BE49-F238E27FC236}">
                    <a16:creationId xmlns:a16="http://schemas.microsoft.com/office/drawing/2014/main" id="{141A3084-513E-274D-9618-E50C82AC844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6" name="Oval 10">
              <a:extLst>
                <a:ext uri="{FF2B5EF4-FFF2-40B4-BE49-F238E27FC236}">
                  <a16:creationId xmlns:a16="http://schemas.microsoft.com/office/drawing/2014/main" id="{EBE31145-99DD-2243-96F7-89DFB79957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84583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4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18</a:t>
              </a:r>
              <a:endParaRPr lang="en-US" sz="14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71" name="Треугольник 70">
            <a:extLst>
              <a:ext uri="{FF2B5EF4-FFF2-40B4-BE49-F238E27FC236}">
                <a16:creationId xmlns:a16="http://schemas.microsoft.com/office/drawing/2014/main" id="{17D7A45B-52DD-B24B-A8B3-2F01B7D5CB34}"/>
              </a:ext>
            </a:extLst>
          </p:cNvPr>
          <p:cNvSpPr/>
          <p:nvPr/>
        </p:nvSpPr>
        <p:spPr>
          <a:xfrm rot="10800000">
            <a:off x="8969214" y="3168140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0A55537C-54D3-E242-B7CB-02640C43DA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262133"/>
              </p:ext>
            </p:extLst>
          </p:nvPr>
        </p:nvGraphicFramePr>
        <p:xfrm>
          <a:off x="173522" y="4295534"/>
          <a:ext cx="2822149" cy="1598734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87028">
                  <a:extLst>
                    <a:ext uri="{9D8B030D-6E8A-4147-A177-3AD203B41FA5}">
                      <a16:colId xmlns:a16="http://schemas.microsoft.com/office/drawing/2014/main" val="599061386"/>
                    </a:ext>
                  </a:extLst>
                </a:gridCol>
                <a:gridCol w="630977">
                  <a:extLst>
                    <a:ext uri="{9D8B030D-6E8A-4147-A177-3AD203B41FA5}">
                      <a16:colId xmlns:a16="http://schemas.microsoft.com/office/drawing/2014/main" val="4053903532"/>
                    </a:ext>
                  </a:extLst>
                </a:gridCol>
                <a:gridCol w="504144">
                  <a:extLst>
                    <a:ext uri="{9D8B030D-6E8A-4147-A177-3AD203B41FA5}">
                      <a16:colId xmlns:a16="http://schemas.microsoft.com/office/drawing/2014/main" val="1026205110"/>
                    </a:ext>
                  </a:extLst>
                </a:gridCol>
              </a:tblGrid>
              <a:tr h="2209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Регистрация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76652993"/>
                  </a:ext>
                </a:extLst>
              </a:tr>
              <a:tr h="2209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14145"/>
                  </a:ext>
                </a:extLst>
              </a:tr>
              <a:tr h="185512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Забайкальский край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5849010"/>
                  </a:ext>
                </a:extLst>
              </a:tr>
              <a:tr h="17407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Алтай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9304475"/>
                  </a:ext>
                </a:extLst>
              </a:tr>
              <a:tr h="19213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Калмыкия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626091"/>
                  </a:ext>
                </a:extLst>
              </a:tr>
              <a:tr h="19213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Орловская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2554026"/>
                  </a:ext>
                </a:extLst>
              </a:tr>
              <a:tr h="19213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9466307"/>
                  </a:ext>
                </a:extLst>
              </a:tr>
              <a:tr h="220914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5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8569733"/>
                  </a:ext>
                </a:extLst>
              </a:tr>
            </a:tbl>
          </a:graphicData>
        </a:graphic>
      </p:graphicFrame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B8B5437B-3692-254E-8BBB-0FCA25F6D6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912882"/>
              </p:ext>
            </p:extLst>
          </p:nvPr>
        </p:nvGraphicFramePr>
        <p:xfrm>
          <a:off x="3339020" y="4285406"/>
          <a:ext cx="3073028" cy="1312447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14655">
                  <a:extLst>
                    <a:ext uri="{9D8B030D-6E8A-4147-A177-3AD203B41FA5}">
                      <a16:colId xmlns:a16="http://schemas.microsoft.com/office/drawing/2014/main" val="3324481302"/>
                    </a:ext>
                  </a:extLst>
                </a:gridCol>
                <a:gridCol w="720485">
                  <a:extLst>
                    <a:ext uri="{9D8B030D-6E8A-4147-A177-3AD203B41FA5}">
                      <a16:colId xmlns:a16="http://schemas.microsoft.com/office/drawing/2014/main" val="2460511775"/>
                    </a:ext>
                  </a:extLst>
                </a:gridCol>
                <a:gridCol w="737888">
                  <a:extLst>
                    <a:ext uri="{9D8B030D-6E8A-4147-A177-3AD203B41FA5}">
                      <a16:colId xmlns:a16="http://schemas.microsoft.com/office/drawing/2014/main" val="4177305620"/>
                    </a:ext>
                  </a:extLst>
                </a:gridCol>
              </a:tblGrid>
              <a:tr h="324771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Регистрация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2284532"/>
                  </a:ext>
                </a:extLst>
              </a:tr>
              <a:tr h="212651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2447980"/>
                  </a:ext>
                </a:extLst>
              </a:tr>
              <a:tr h="26368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Москва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237077"/>
                  </a:ext>
                </a:extLst>
              </a:tr>
              <a:tr h="172249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970103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8959626"/>
                  </a:ext>
                </a:extLst>
              </a:tr>
              <a:tr h="64416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6561802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86B10BAC-82AA-A54E-9C02-560B98DF67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374182"/>
              </p:ext>
            </p:extLst>
          </p:nvPr>
        </p:nvGraphicFramePr>
        <p:xfrm>
          <a:off x="6510229" y="3682819"/>
          <a:ext cx="2652182" cy="2820611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731477">
                  <a:extLst>
                    <a:ext uri="{9D8B030D-6E8A-4147-A177-3AD203B41FA5}">
                      <a16:colId xmlns:a16="http://schemas.microsoft.com/office/drawing/2014/main" val="939146681"/>
                    </a:ext>
                  </a:extLst>
                </a:gridCol>
                <a:gridCol w="472997">
                  <a:extLst>
                    <a:ext uri="{9D8B030D-6E8A-4147-A177-3AD203B41FA5}">
                      <a16:colId xmlns:a16="http://schemas.microsoft.com/office/drawing/2014/main" val="1445965239"/>
                    </a:ext>
                  </a:extLst>
                </a:gridCol>
                <a:gridCol w="447708">
                  <a:extLst>
                    <a:ext uri="{9D8B030D-6E8A-4147-A177-3AD203B41FA5}">
                      <a16:colId xmlns:a16="http://schemas.microsoft.com/office/drawing/2014/main" val="2406808560"/>
                    </a:ext>
                  </a:extLst>
                </a:gridCol>
              </a:tblGrid>
              <a:tr h="167367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Регистрация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81" marR="7581" marT="758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 anchor="b"/>
                </a:tc>
                <a:extLst>
                  <a:ext uri="{0D108BD9-81ED-4DB2-BD59-A6C34878D82A}">
                    <a16:rowId xmlns:a16="http://schemas.microsoft.com/office/drawing/2014/main" val="1828270384"/>
                  </a:ext>
                </a:extLst>
              </a:tr>
              <a:tr h="167367">
                <a:tc>
                  <a:txBody>
                    <a:bodyPr/>
                    <a:lstStyle/>
                    <a:p>
                      <a:pPr algn="l" fontAlgn="b"/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581" marR="7581" marT="75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81" marR="7581" marT="758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581" marR="7581" marT="758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529164"/>
                  </a:ext>
                </a:extLst>
              </a:tr>
              <a:tr h="34478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4292674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Пермский край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3693772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Тверская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421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7352820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Самарская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1131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7406286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Саха (Якутия)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4381617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7487846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Санкт-Петербург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2026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2780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01405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Магаданская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1477671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Москва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3353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5170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285203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46707928"/>
                  </a:ext>
                </a:extLst>
              </a:tr>
              <a:tr h="17737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793849"/>
                  </a:ext>
                </a:extLst>
              </a:tr>
              <a:tr h="185344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7626824"/>
                  </a:ext>
                </a:extLst>
              </a:tr>
              <a:tr h="182023"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764902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BAE5793F-A9DF-914F-BB2C-B4A5AF52B0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4324838"/>
              </p:ext>
            </p:extLst>
          </p:nvPr>
        </p:nvGraphicFramePr>
        <p:xfrm>
          <a:off x="9224928" y="3682819"/>
          <a:ext cx="2854841" cy="2178508"/>
        </p:xfrm>
        <a:graphic>
          <a:graphicData uri="http://schemas.openxmlformats.org/drawingml/2006/table">
            <a:tbl>
              <a:tblPr>
                <a:tableStyleId>{073A0DAA-6AF3-43AB-8588-CEC1D06C72B9}</a:tableStyleId>
              </a:tblPr>
              <a:tblGrid>
                <a:gridCol w="1680867">
                  <a:extLst>
                    <a:ext uri="{9D8B030D-6E8A-4147-A177-3AD203B41FA5}">
                      <a16:colId xmlns:a16="http://schemas.microsoft.com/office/drawing/2014/main" val="716766437"/>
                    </a:ext>
                  </a:extLst>
                </a:gridCol>
                <a:gridCol w="699389">
                  <a:extLst>
                    <a:ext uri="{9D8B030D-6E8A-4147-A177-3AD203B41FA5}">
                      <a16:colId xmlns:a16="http://schemas.microsoft.com/office/drawing/2014/main" val="1686480316"/>
                    </a:ext>
                  </a:extLst>
                </a:gridCol>
                <a:gridCol w="474585">
                  <a:extLst>
                    <a:ext uri="{9D8B030D-6E8A-4147-A177-3AD203B41FA5}">
                      <a16:colId xmlns:a16="http://schemas.microsoft.com/office/drawing/2014/main" val="23116057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31" marR="9331" marT="9331" marB="0" anchor="b"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Регистрация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31" marR="9331" marT="9331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R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31" marR="9331" marT="9331" marB="0" anchor="b"/>
                </a:tc>
                <a:extLst>
                  <a:ext uri="{0D108BD9-81ED-4DB2-BD59-A6C34878D82A}">
                    <a16:rowId xmlns:a16="http://schemas.microsoft.com/office/drawing/2014/main" val="2513086365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endParaRPr lang="ru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31" marR="9331" marT="933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Да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31" marR="9331" marT="9331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ru-RU" sz="10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Нет</a:t>
                      </a:r>
                      <a:endParaRPr lang="en-RU" sz="10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331" marR="9331" marT="9331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61063879"/>
                  </a:ext>
                </a:extLst>
              </a:tr>
              <a:tr h="154607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248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214884"/>
                  </a:ext>
                </a:extLst>
              </a:tr>
              <a:tr h="154607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Вологодская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5665137"/>
                  </a:ext>
                </a:extLst>
              </a:tr>
              <a:tr h="154607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Орловская область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8047352"/>
                  </a:ext>
                </a:extLst>
              </a:tr>
              <a:tr h="177678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Ингушетия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7308342"/>
                  </a:ext>
                </a:extLst>
              </a:tr>
              <a:tr h="154607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Крым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1242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277483"/>
                  </a:ext>
                </a:extLst>
              </a:tr>
              <a:tr h="181549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170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3083459"/>
                  </a:ext>
                </a:extLst>
              </a:tr>
              <a:tr h="170513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Республика Дагестан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716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8094767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661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996464"/>
                  </a:ext>
                </a:extLst>
              </a:tr>
              <a:tr h="94195"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 Байконур</a:t>
                      </a:r>
                      <a:endParaRPr lang="ru-RU" sz="105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9525" marR="9525" marT="952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00000"/>
                        </a:lnSpc>
                      </a:pPr>
                      <a:r>
                        <a:rPr lang="ru-RU" sz="105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</a:p>
                  </a:txBody>
                  <a:tcPr marL="9525" marR="9525" marT="952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6111857"/>
                  </a:ext>
                </a:extLst>
              </a:tr>
            </a:tbl>
          </a:graphicData>
        </a:graphic>
      </p:graphicFrame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4CFCC11C-C022-49E4-857C-4C70576360CC}"/>
              </a:ext>
            </a:extLst>
          </p:cNvPr>
          <p:cNvSpPr/>
          <p:nvPr/>
        </p:nvSpPr>
        <p:spPr>
          <a:xfrm>
            <a:off x="8156210" y="2295713"/>
            <a:ext cx="8216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B050"/>
                </a:solidFill>
                <a:latin typeface="PT Sans" panose="020B0503020203020204" pitchFamily="34" charset="0"/>
              </a:rPr>
              <a:t>+4</a:t>
            </a:r>
            <a:endParaRPr lang="ru-RU" sz="1400" dirty="0">
              <a:solidFill>
                <a:srgbClr val="00B050"/>
              </a:solidFill>
            </a:endParaRPr>
          </a:p>
        </p:txBody>
      </p:sp>
      <p:sp>
        <p:nvSpPr>
          <p:cNvPr id="47" name="Прямоугольник 44">
            <a:extLst>
              <a:ext uri="{FF2B5EF4-FFF2-40B4-BE49-F238E27FC236}">
                <a16:creationId xmlns:a16="http://schemas.microsoft.com/office/drawing/2014/main" id="{2DD9DD07-BB9E-4994-A4AA-1E58D5C05B56}"/>
              </a:ext>
            </a:extLst>
          </p:cNvPr>
          <p:cNvSpPr/>
          <p:nvPr/>
        </p:nvSpPr>
        <p:spPr>
          <a:xfrm>
            <a:off x="9554167" y="2971987"/>
            <a:ext cx="114267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900" b="1" dirty="0">
              <a:solidFill>
                <a:srgbClr val="37373A"/>
              </a:solidFill>
              <a:latin typeface="PT Sans" panose="020B0503020203020204" pitchFamily="34" charset="0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5DB8B128-2D25-46B4-A984-0A8287F93F8C}"/>
              </a:ext>
            </a:extLst>
          </p:cNvPr>
          <p:cNvSpPr/>
          <p:nvPr/>
        </p:nvSpPr>
        <p:spPr>
          <a:xfrm>
            <a:off x="10506271" y="2089523"/>
            <a:ext cx="114267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b="1" dirty="0">
                <a:solidFill>
                  <a:srgbClr val="00B050"/>
                </a:solidFill>
                <a:latin typeface="PT Sans" panose="020B0503020203020204" pitchFamily="34" charset="0"/>
              </a:rPr>
              <a:t>+1</a:t>
            </a:r>
            <a:endParaRPr lang="en-US" sz="900" b="1" dirty="0">
              <a:solidFill>
                <a:srgbClr val="00B050"/>
              </a:solidFill>
              <a:latin typeface="PT Sans" panose="020B0503020203020204" pitchFamily="34" charset="0"/>
            </a:endParaRPr>
          </a:p>
        </p:txBody>
      </p:sp>
      <p:sp>
        <p:nvSpPr>
          <p:cNvPr id="70" name="Прямоугольник 69">
            <a:extLst>
              <a:ext uri="{FF2B5EF4-FFF2-40B4-BE49-F238E27FC236}">
                <a16:creationId xmlns:a16="http://schemas.microsoft.com/office/drawing/2014/main" id="{369A3883-918B-453D-A63F-AF5230B7825D}"/>
              </a:ext>
            </a:extLst>
          </p:cNvPr>
          <p:cNvSpPr/>
          <p:nvPr/>
        </p:nvSpPr>
        <p:spPr>
          <a:xfrm>
            <a:off x="9433634" y="3124766"/>
            <a:ext cx="114267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ru-RU" sz="1400" b="1" dirty="0">
                <a:solidFill>
                  <a:srgbClr val="37373A"/>
                </a:solidFill>
                <a:latin typeface="PT Sans" panose="020B0503020203020204" pitchFamily="34" charset="0"/>
              </a:rPr>
              <a:t>-5</a:t>
            </a:r>
            <a:endParaRPr lang="en-US" sz="900" b="1" dirty="0">
              <a:solidFill>
                <a:srgbClr val="37373A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51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 hidden="1">
            <a:extLst>
              <a:ext uri="{FF2B5EF4-FFF2-40B4-BE49-F238E27FC236}">
                <a16:creationId xmlns:a16="http://schemas.microsoft.com/office/drawing/2014/main" id="{BA8EB690-7F9C-4602-909D-0C90CE911C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20" name="Слайд think-cell" r:id="rId13" imgW="624" imgH="635" progId="TCLayout.ActiveDocument.1">
                  <p:embed/>
                </p:oleObj>
              </mc:Choice>
              <mc:Fallback>
                <p:oleObj name="Слайд think-cell" r:id="rId13" imgW="624" imgH="635" progId="TCLayout.ActiveDocument.1">
                  <p:embed/>
                  <p:pic>
                    <p:nvPicPr>
                      <p:cNvPr id="40" name="Объект 39" hidden="1">
                        <a:extLst>
                          <a:ext uri="{FF2B5EF4-FFF2-40B4-BE49-F238E27FC236}">
                            <a16:creationId xmlns:a16="http://schemas.microsoft.com/office/drawing/2014/main" id="{BA8EB690-7F9C-4602-909D-0C90CE911C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 hidden="1">
            <a:extLst>
              <a:ext uri="{FF2B5EF4-FFF2-40B4-BE49-F238E27FC236}">
                <a16:creationId xmlns:a16="http://schemas.microsoft.com/office/drawing/2014/main" id="{63DDDB13-7E5B-41C1-9376-75E8EEA79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419DC-B3A3-A34D-B2B4-D3CE370A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99" y="134653"/>
            <a:ext cx="10927000" cy="886397"/>
          </a:xfrm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lang="ru-RU" sz="3200" dirty="0">
                <a:latin typeface="+mj-lt"/>
              </a:rPr>
              <a:t>Регистрация участников оборота </a:t>
            </a:r>
            <a:r>
              <a:rPr lang="ru-RU" sz="3200" dirty="0" smtClean="0">
                <a:latin typeface="+mj-lt"/>
              </a:rPr>
              <a:t>в </a:t>
            </a:r>
            <a:r>
              <a:rPr lang="ru-RU" sz="3200" dirty="0">
                <a:latin typeface="+mj-lt"/>
              </a:rPr>
              <a:t>ГИС МТ</a:t>
            </a:r>
            <a:br>
              <a:rPr lang="ru-RU" sz="3200" dirty="0">
                <a:latin typeface="+mj-lt"/>
              </a:rPr>
            </a:br>
            <a:r>
              <a:rPr lang="ru-RU" sz="3200" dirty="0">
                <a:latin typeface="+mj-lt"/>
              </a:rPr>
              <a:t> ТГ Табак. 24.08.2020 (динамика с 11 по 24 августа)</a:t>
            </a:r>
          </a:p>
        </p:txBody>
      </p:sp>
      <p:sp>
        <p:nvSpPr>
          <p:cNvPr id="5" name="ee4pHeader2">
            <a:extLst>
              <a:ext uri="{FF2B5EF4-FFF2-40B4-BE49-F238E27FC236}">
                <a16:creationId xmlns:a16="http://schemas.microsoft.com/office/drawing/2014/main" id="{1A6D5E68-A85F-B341-A2F0-C1C40D441855}"/>
              </a:ext>
            </a:extLst>
          </p:cNvPr>
          <p:cNvSpPr txBox="1"/>
          <p:nvPr/>
        </p:nvSpPr>
        <p:spPr>
          <a:xfrm>
            <a:off x="1079853" y="2953569"/>
            <a:ext cx="2261429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Производителя</a:t>
            </a:r>
          </a:p>
        </p:txBody>
      </p:sp>
      <p:cxnSp>
        <p:nvCxnSpPr>
          <p:cNvPr id="6" name="Straight Connector 334">
            <a:extLst>
              <a:ext uri="{FF2B5EF4-FFF2-40B4-BE49-F238E27FC236}">
                <a16:creationId xmlns:a16="http://schemas.microsoft.com/office/drawing/2014/main" id="{F09424AD-C099-B046-B6ED-7EBFB833C31F}"/>
              </a:ext>
            </a:extLst>
          </p:cNvPr>
          <p:cNvCxnSpPr>
            <a:cxnSpLocks/>
          </p:cNvCxnSpPr>
          <p:nvPr/>
        </p:nvCxnSpPr>
        <p:spPr>
          <a:xfrm>
            <a:off x="3893928" y="1913623"/>
            <a:ext cx="8588" cy="4809724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e4pHeader2">
            <a:extLst>
              <a:ext uri="{FF2B5EF4-FFF2-40B4-BE49-F238E27FC236}">
                <a16:creationId xmlns:a16="http://schemas.microsoft.com/office/drawing/2014/main" id="{2D3A5127-FB33-AB40-BF12-CF28B6C79216}"/>
              </a:ext>
            </a:extLst>
          </p:cNvPr>
          <p:cNvSpPr txBox="1"/>
          <p:nvPr/>
        </p:nvSpPr>
        <p:spPr>
          <a:xfrm>
            <a:off x="1097949" y="3919820"/>
            <a:ext cx="2446767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Импортер</a:t>
            </a:r>
          </a:p>
        </p:txBody>
      </p:sp>
      <p:cxnSp>
        <p:nvCxnSpPr>
          <p:cNvPr id="8" name="Straight Connector 334">
            <a:extLst>
              <a:ext uri="{FF2B5EF4-FFF2-40B4-BE49-F238E27FC236}">
                <a16:creationId xmlns:a16="http://schemas.microsoft.com/office/drawing/2014/main" id="{B52FAD31-50BD-584A-A115-20323376D069}"/>
              </a:ext>
            </a:extLst>
          </p:cNvPr>
          <p:cNvCxnSpPr>
            <a:cxnSpLocks/>
          </p:cNvCxnSpPr>
          <p:nvPr/>
        </p:nvCxnSpPr>
        <p:spPr>
          <a:xfrm>
            <a:off x="7526799" y="1838831"/>
            <a:ext cx="3748" cy="48845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10">
            <a:extLst>
              <a:ext uri="{FF2B5EF4-FFF2-40B4-BE49-F238E27FC236}">
                <a16:creationId xmlns:a16="http://schemas.microsoft.com/office/drawing/2014/main" id="{7ABB6812-2342-354A-B675-DCA4B82483E7}"/>
              </a:ext>
            </a:extLst>
          </p:cNvPr>
          <p:cNvSpPr>
            <a:spLocks noChangeAspect="1"/>
          </p:cNvSpPr>
          <p:nvPr/>
        </p:nvSpPr>
        <p:spPr>
          <a:xfrm>
            <a:off x="122347" y="4744963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92 </a:t>
            </a:r>
            <a:r>
              <a:rPr lang="ru-RU" sz="1400" b="1" kern="0" dirty="0" smtClean="0">
                <a:solidFill>
                  <a:srgbClr val="595959"/>
                </a:solidFill>
                <a:latin typeface="PT Sans Caption" panose="020B0603020203020204" charset="0"/>
              </a:rPr>
              <a:t>797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470B00C7-0855-5F45-AADE-CD62E78680AD}"/>
              </a:ext>
            </a:extLst>
          </p:cNvPr>
          <p:cNvSpPr>
            <a:spLocks noChangeAspect="1"/>
          </p:cNvSpPr>
          <p:nvPr/>
        </p:nvSpPr>
        <p:spPr>
          <a:xfrm>
            <a:off x="122347" y="3677134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23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6" name="Oval 10">
            <a:extLst>
              <a:ext uri="{FF2B5EF4-FFF2-40B4-BE49-F238E27FC236}">
                <a16:creationId xmlns:a16="http://schemas.microsoft.com/office/drawing/2014/main" id="{8841FC1C-57E9-D840-BDF4-872DA69646EA}"/>
              </a:ext>
            </a:extLst>
          </p:cNvPr>
          <p:cNvSpPr>
            <a:spLocks noChangeAspect="1"/>
          </p:cNvSpPr>
          <p:nvPr/>
        </p:nvSpPr>
        <p:spPr>
          <a:xfrm>
            <a:off x="122347" y="2640683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>
                <a:solidFill>
                  <a:srgbClr val="595959"/>
                </a:solidFill>
                <a:latin typeface="PT Sans Caption" panose="020B0603020203020204" charset="0"/>
              </a:rPr>
              <a:t>63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7" name="Oval 10">
            <a:extLst>
              <a:ext uri="{FF2B5EF4-FFF2-40B4-BE49-F238E27FC236}">
                <a16:creationId xmlns:a16="http://schemas.microsoft.com/office/drawing/2014/main" id="{E72A2A41-4A1C-D940-8F25-D6AAB02EA373}"/>
              </a:ext>
            </a:extLst>
          </p:cNvPr>
          <p:cNvSpPr>
            <a:spLocks noChangeAspect="1"/>
          </p:cNvSpPr>
          <p:nvPr/>
        </p:nvSpPr>
        <p:spPr>
          <a:xfrm>
            <a:off x="1683932" y="1824030"/>
            <a:ext cx="990266" cy="99026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600" b="1" kern="0" dirty="0">
                <a:solidFill>
                  <a:srgbClr val="595959"/>
                </a:solidFill>
                <a:latin typeface="PT Sans Caption" panose="020B0603020203020204" charset="0"/>
              </a:rPr>
              <a:t>99 443</a:t>
            </a:r>
            <a:endParaRPr lang="en-US" sz="16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8" name="Прямоугольник 44">
            <a:extLst>
              <a:ext uri="{FF2B5EF4-FFF2-40B4-BE49-F238E27FC236}">
                <a16:creationId xmlns:a16="http://schemas.microsoft.com/office/drawing/2014/main" id="{5B3ECD85-31A4-644B-B0E3-06BD9D66B5EA}"/>
              </a:ext>
            </a:extLst>
          </p:cNvPr>
          <p:cNvSpPr/>
          <p:nvPr/>
        </p:nvSpPr>
        <p:spPr>
          <a:xfrm>
            <a:off x="-124311" y="1249669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Общее количество участников оборота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63C179A3-BFFA-6944-9927-1E189757F8DE}"/>
              </a:ext>
            </a:extLst>
          </p:cNvPr>
          <p:cNvGrpSpPr/>
          <p:nvPr/>
        </p:nvGrpSpPr>
        <p:grpSpPr>
          <a:xfrm>
            <a:off x="8059324" y="5658984"/>
            <a:ext cx="885204" cy="841891"/>
            <a:chOff x="8118815" y="1587971"/>
            <a:chExt cx="688277" cy="688277"/>
          </a:xfrm>
        </p:grpSpPr>
        <p:grpSp>
          <p:nvGrpSpPr>
            <p:cNvPr id="35" name="Group 63">
              <a:extLst>
                <a:ext uri="{FF2B5EF4-FFF2-40B4-BE49-F238E27FC236}">
                  <a16:creationId xmlns:a16="http://schemas.microsoft.com/office/drawing/2014/main" id="{C820904B-B919-AC45-89A7-EA6460BC893A}"/>
                </a:ext>
              </a:extLst>
            </p:cNvPr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37" name="background">
                <a:extLst>
                  <a:ext uri="{FF2B5EF4-FFF2-40B4-BE49-F238E27FC236}">
                    <a16:creationId xmlns:a16="http://schemas.microsoft.com/office/drawing/2014/main" id="{916A1DA9-9F63-344C-91DC-CD4F37ED0EA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38" name="arc">
                <a:extLst>
                  <a:ext uri="{FF2B5EF4-FFF2-40B4-BE49-F238E27FC236}">
                    <a16:creationId xmlns:a16="http://schemas.microsoft.com/office/drawing/2014/main" id="{AD8E989B-D164-604F-9DAD-A3539C924E6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83655"/>
                </a:avLst>
              </a:prstGeom>
              <a:solidFill>
                <a:srgbClr val="C00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39" name="circle">
                <a:extLst>
                  <a:ext uri="{FF2B5EF4-FFF2-40B4-BE49-F238E27FC236}">
                    <a16:creationId xmlns:a16="http://schemas.microsoft.com/office/drawing/2014/main" id="{95E97AEE-A3DA-1C4C-BAE8-4A521EC30997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36" name="Oval 10">
              <a:extLst>
                <a:ext uri="{FF2B5EF4-FFF2-40B4-BE49-F238E27FC236}">
                  <a16:creationId xmlns:a16="http://schemas.microsoft.com/office/drawing/2014/main" id="{BBADDB89-5AAB-E642-AD0B-D9A57C9231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84583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3 136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6B314B2-CDE5-4141-B815-5452F4C429E2}"/>
              </a:ext>
            </a:extLst>
          </p:cNvPr>
          <p:cNvSpPr txBox="1"/>
          <p:nvPr/>
        </p:nvSpPr>
        <p:spPr>
          <a:xfrm>
            <a:off x="9106750" y="5783247"/>
            <a:ext cx="25477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Северо-Кавказский ФО</a:t>
            </a:r>
          </a:p>
          <a:p>
            <a:endParaRPr lang="ru-RU" sz="1400" dirty="0"/>
          </a:p>
        </p:txBody>
      </p:sp>
      <p:sp>
        <p:nvSpPr>
          <p:cNvPr id="54" name="Треугольник 53">
            <a:extLst>
              <a:ext uri="{FF2B5EF4-FFF2-40B4-BE49-F238E27FC236}">
                <a16:creationId xmlns:a16="http://schemas.microsoft.com/office/drawing/2014/main" id="{BDEA2DEC-CBD8-C84D-A430-684A02471478}"/>
              </a:ext>
            </a:extLst>
          </p:cNvPr>
          <p:cNvSpPr/>
          <p:nvPr/>
        </p:nvSpPr>
        <p:spPr>
          <a:xfrm>
            <a:off x="7655072" y="1908484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9315F-C848-9C4C-9453-0C2F8F45B510}"/>
              </a:ext>
            </a:extLst>
          </p:cNvPr>
          <p:cNvSpPr txBox="1"/>
          <p:nvPr/>
        </p:nvSpPr>
        <p:spPr>
          <a:xfrm>
            <a:off x="9106750" y="1950488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/>
              <a:t>Центральный ФО</a:t>
            </a:r>
          </a:p>
        </p:txBody>
      </p:sp>
      <p:sp>
        <p:nvSpPr>
          <p:cNvPr id="55" name="Треугольник 54">
            <a:extLst>
              <a:ext uri="{FF2B5EF4-FFF2-40B4-BE49-F238E27FC236}">
                <a16:creationId xmlns:a16="http://schemas.microsoft.com/office/drawing/2014/main" id="{592B0DE4-559D-6042-A7A1-72FA39EF9B7F}"/>
              </a:ext>
            </a:extLst>
          </p:cNvPr>
          <p:cNvSpPr/>
          <p:nvPr/>
        </p:nvSpPr>
        <p:spPr>
          <a:xfrm rot="10800000">
            <a:off x="4036202" y="4865290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57" name="ee4pHeader1">
            <a:extLst>
              <a:ext uri="{FF2B5EF4-FFF2-40B4-BE49-F238E27FC236}">
                <a16:creationId xmlns:a16="http://schemas.microsoft.com/office/drawing/2014/main" id="{408FA713-7E6F-374D-B7CB-E23A326BEF8B}"/>
              </a:ext>
            </a:extLst>
          </p:cNvPr>
          <p:cNvSpPr txBox="1"/>
          <p:nvPr/>
        </p:nvSpPr>
        <p:spPr>
          <a:xfrm>
            <a:off x="1115780" y="5080674"/>
            <a:ext cx="2751173" cy="43088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Организации оптовой и розничной торговли</a:t>
            </a:r>
          </a:p>
        </p:txBody>
      </p:sp>
      <p:sp>
        <p:nvSpPr>
          <p:cNvPr id="58" name="Прямоугольник 44">
            <a:extLst>
              <a:ext uri="{FF2B5EF4-FFF2-40B4-BE49-F238E27FC236}">
                <a16:creationId xmlns:a16="http://schemas.microsoft.com/office/drawing/2014/main" id="{932CC376-C751-9A44-A3DB-896310FAEE8F}"/>
              </a:ext>
            </a:extLst>
          </p:cNvPr>
          <p:cNvSpPr/>
          <p:nvPr/>
        </p:nvSpPr>
        <p:spPr>
          <a:xfrm>
            <a:off x="3648431" y="1249669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оборота,</a:t>
            </a:r>
          </a:p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прирост за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неделю в разрезе субъектов РФ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9" name="Прямоугольник 44">
            <a:extLst>
              <a:ext uri="{FF2B5EF4-FFF2-40B4-BE49-F238E27FC236}">
                <a16:creationId xmlns:a16="http://schemas.microsoft.com/office/drawing/2014/main" id="{F3EF5918-30AA-494C-BC4C-E5A6BB4CFED0}"/>
              </a:ext>
            </a:extLst>
          </p:cNvPr>
          <p:cNvSpPr/>
          <p:nvPr/>
        </p:nvSpPr>
        <p:spPr>
          <a:xfrm>
            <a:off x="7841677" y="1249669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Федеральных округов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CEEAE3-2B18-E942-83FF-B69D3E0B2723}"/>
              </a:ext>
            </a:extLst>
          </p:cNvPr>
          <p:cNvSpPr txBox="1"/>
          <p:nvPr/>
        </p:nvSpPr>
        <p:spPr>
          <a:xfrm>
            <a:off x="9106750" y="2531113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Приволжский ФО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4B061B5-C2E4-504D-A271-6815F368FDB0}"/>
              </a:ext>
            </a:extLst>
          </p:cNvPr>
          <p:cNvSpPr txBox="1"/>
          <p:nvPr/>
        </p:nvSpPr>
        <p:spPr>
          <a:xfrm>
            <a:off x="9106750" y="3003617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Южный ФО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CBCAA9-4187-B849-80B4-10335275907C}"/>
              </a:ext>
            </a:extLst>
          </p:cNvPr>
          <p:cNvSpPr txBox="1"/>
          <p:nvPr/>
        </p:nvSpPr>
        <p:spPr>
          <a:xfrm>
            <a:off x="9106750" y="3531876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Сибирский ФО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851076-0A8E-9E4F-8ACC-03F3D10FE9D8}"/>
              </a:ext>
            </a:extLst>
          </p:cNvPr>
          <p:cNvSpPr txBox="1"/>
          <p:nvPr/>
        </p:nvSpPr>
        <p:spPr>
          <a:xfrm>
            <a:off x="9106750" y="4055578"/>
            <a:ext cx="224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Северо-Западный ФО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A448D3-225A-8341-A955-195C8E811F5B}"/>
              </a:ext>
            </a:extLst>
          </p:cNvPr>
          <p:cNvSpPr txBox="1"/>
          <p:nvPr/>
        </p:nvSpPr>
        <p:spPr>
          <a:xfrm>
            <a:off x="9106750" y="4531917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Уральский ФО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AECACE-1FD5-404F-80FE-613725CA62DE}"/>
              </a:ext>
            </a:extLst>
          </p:cNvPr>
          <p:cNvSpPr txBox="1"/>
          <p:nvPr/>
        </p:nvSpPr>
        <p:spPr>
          <a:xfrm>
            <a:off x="9106750" y="5081465"/>
            <a:ext cx="231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/>
              <a:t>Дальневосточный ФО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80D9DF9B-6099-3C45-A6D6-D2EFBC20B0AD}"/>
              </a:ext>
            </a:extLst>
          </p:cNvPr>
          <p:cNvGrpSpPr/>
          <p:nvPr/>
        </p:nvGrpSpPr>
        <p:grpSpPr>
          <a:xfrm>
            <a:off x="7650626" y="2495135"/>
            <a:ext cx="640467" cy="636699"/>
            <a:chOff x="8118815" y="1587971"/>
            <a:chExt cx="688277" cy="688277"/>
          </a:xfrm>
        </p:grpSpPr>
        <p:grpSp>
          <p:nvGrpSpPr>
            <p:cNvPr id="67" name="Group 63">
              <a:extLst>
                <a:ext uri="{FF2B5EF4-FFF2-40B4-BE49-F238E27FC236}">
                  <a16:creationId xmlns:a16="http://schemas.microsoft.com/office/drawing/2014/main" id="{B382F269-9086-E646-A255-54A79DFE504C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9" name="background">
                <a:extLst>
                  <a:ext uri="{FF2B5EF4-FFF2-40B4-BE49-F238E27FC236}">
                    <a16:creationId xmlns:a16="http://schemas.microsoft.com/office/drawing/2014/main" id="{5C6550DB-C439-B848-9293-B6F2CF8148A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71" name="arc">
                <a:extLst>
                  <a:ext uri="{FF2B5EF4-FFF2-40B4-BE49-F238E27FC236}">
                    <a16:creationId xmlns:a16="http://schemas.microsoft.com/office/drawing/2014/main" id="{1BFCF27F-704E-BF41-A9A4-46A7796D9EB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85688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72" name="circle">
                <a:extLst>
                  <a:ext uri="{FF2B5EF4-FFF2-40B4-BE49-F238E27FC236}">
                    <a16:creationId xmlns:a16="http://schemas.microsoft.com/office/drawing/2014/main" id="{5FBC6964-C032-2747-A2AA-43E9706A4A5D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EDF8822F-B663-6943-AD33-8E094228E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16 216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F147EF7B-B8C3-7D4B-BE22-4BE16E346B95}"/>
              </a:ext>
            </a:extLst>
          </p:cNvPr>
          <p:cNvGrpSpPr/>
          <p:nvPr/>
        </p:nvGrpSpPr>
        <p:grpSpPr>
          <a:xfrm>
            <a:off x="8106373" y="1718062"/>
            <a:ext cx="840445" cy="827406"/>
            <a:chOff x="8118815" y="1587971"/>
            <a:chExt cx="688277" cy="688277"/>
          </a:xfrm>
        </p:grpSpPr>
        <p:grpSp>
          <p:nvGrpSpPr>
            <p:cNvPr id="108" name="Group 63">
              <a:extLst>
                <a:ext uri="{FF2B5EF4-FFF2-40B4-BE49-F238E27FC236}">
                  <a16:creationId xmlns:a16="http://schemas.microsoft.com/office/drawing/2014/main" id="{C6C3605F-A09D-F642-94A8-4AEC29F7CBA7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0" name="background">
                <a:extLst>
                  <a:ext uri="{FF2B5EF4-FFF2-40B4-BE49-F238E27FC236}">
                    <a16:creationId xmlns:a16="http://schemas.microsoft.com/office/drawing/2014/main" id="{ADCA206E-A46A-5A49-8968-7D2EB5D745F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1" name="arc">
                <a:extLst>
                  <a:ext uri="{FF2B5EF4-FFF2-40B4-BE49-F238E27FC236}">
                    <a16:creationId xmlns:a16="http://schemas.microsoft.com/office/drawing/2014/main" id="{A891AF6B-D33E-154A-BDFE-EE32643523D6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68662"/>
                </a:avLst>
              </a:prstGeom>
              <a:solidFill>
                <a:srgbClr val="92D05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2" name="circle">
                <a:extLst>
                  <a:ext uri="{FF2B5EF4-FFF2-40B4-BE49-F238E27FC236}">
                    <a16:creationId xmlns:a16="http://schemas.microsoft.com/office/drawing/2014/main" id="{66ADEEDF-32C1-9941-9712-4B8638CC10C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09" name="Oval 10">
              <a:extLst>
                <a:ext uri="{FF2B5EF4-FFF2-40B4-BE49-F238E27FC236}">
                  <a16:creationId xmlns:a16="http://schemas.microsoft.com/office/drawing/2014/main" id="{6C258860-0726-6844-B000-C06F86F954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73951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23 742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13" name="Группа 112">
            <a:extLst>
              <a:ext uri="{FF2B5EF4-FFF2-40B4-BE49-F238E27FC236}">
                <a16:creationId xmlns:a16="http://schemas.microsoft.com/office/drawing/2014/main" id="{BA3F02C8-FF46-754E-AE85-EDA96E3EAB73}"/>
              </a:ext>
            </a:extLst>
          </p:cNvPr>
          <p:cNvGrpSpPr/>
          <p:nvPr/>
        </p:nvGrpSpPr>
        <p:grpSpPr>
          <a:xfrm>
            <a:off x="8314284" y="2837210"/>
            <a:ext cx="640467" cy="648698"/>
            <a:chOff x="8118815" y="1587971"/>
            <a:chExt cx="688277" cy="688277"/>
          </a:xfrm>
        </p:grpSpPr>
        <p:grpSp>
          <p:nvGrpSpPr>
            <p:cNvPr id="114" name="Group 63">
              <a:extLst>
                <a:ext uri="{FF2B5EF4-FFF2-40B4-BE49-F238E27FC236}">
                  <a16:creationId xmlns:a16="http://schemas.microsoft.com/office/drawing/2014/main" id="{34EF092F-6A37-DA4E-A1C1-AF901D096D0C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6" name="background">
                <a:extLst>
                  <a:ext uri="{FF2B5EF4-FFF2-40B4-BE49-F238E27FC236}">
                    <a16:creationId xmlns:a16="http://schemas.microsoft.com/office/drawing/2014/main" id="{E5A23710-38E9-0449-9857-53C06100056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7" name="arc">
                <a:extLst>
                  <a:ext uri="{FF2B5EF4-FFF2-40B4-BE49-F238E27FC236}">
                    <a16:creationId xmlns:a16="http://schemas.microsoft.com/office/drawing/2014/main" id="{2C31CA10-BDC5-9C45-B40A-F1228B7F0DEB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8" name="circle">
                <a:extLst>
                  <a:ext uri="{FF2B5EF4-FFF2-40B4-BE49-F238E27FC236}">
                    <a16:creationId xmlns:a16="http://schemas.microsoft.com/office/drawing/2014/main" id="{C9C22254-C2C0-D647-BF39-D343E8B6B608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15" name="Oval 10">
              <a:extLst>
                <a:ext uri="{FF2B5EF4-FFF2-40B4-BE49-F238E27FC236}">
                  <a16:creationId xmlns:a16="http://schemas.microsoft.com/office/drawing/2014/main" id="{7A147D2E-164A-764F-B339-CB05F09D71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15 843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49" name="Группа 148">
            <a:extLst>
              <a:ext uri="{FF2B5EF4-FFF2-40B4-BE49-F238E27FC236}">
                <a16:creationId xmlns:a16="http://schemas.microsoft.com/office/drawing/2014/main" id="{63E3F51E-C022-A14A-87BF-09955838BDBA}"/>
              </a:ext>
            </a:extLst>
          </p:cNvPr>
          <p:cNvGrpSpPr/>
          <p:nvPr/>
        </p:nvGrpSpPr>
        <p:grpSpPr>
          <a:xfrm>
            <a:off x="7694278" y="3420695"/>
            <a:ext cx="640467" cy="648698"/>
            <a:chOff x="8118815" y="1587971"/>
            <a:chExt cx="688277" cy="688277"/>
          </a:xfrm>
        </p:grpSpPr>
        <p:grpSp>
          <p:nvGrpSpPr>
            <p:cNvPr id="150" name="Group 63">
              <a:extLst>
                <a:ext uri="{FF2B5EF4-FFF2-40B4-BE49-F238E27FC236}">
                  <a16:creationId xmlns:a16="http://schemas.microsoft.com/office/drawing/2014/main" id="{AE0099E4-9E68-8E4D-AA29-3FABC924861D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2" name="background">
                <a:extLst>
                  <a:ext uri="{FF2B5EF4-FFF2-40B4-BE49-F238E27FC236}">
                    <a16:creationId xmlns:a16="http://schemas.microsoft.com/office/drawing/2014/main" id="{A61E5D51-291E-434B-B30A-63357BBB565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3" name="arc">
                <a:extLst>
                  <a:ext uri="{FF2B5EF4-FFF2-40B4-BE49-F238E27FC236}">
                    <a16:creationId xmlns:a16="http://schemas.microsoft.com/office/drawing/2014/main" id="{0D6E67A2-C35C-4C45-83CD-AAC75302E3A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54" name="circle">
                <a:extLst>
                  <a:ext uri="{FF2B5EF4-FFF2-40B4-BE49-F238E27FC236}">
                    <a16:creationId xmlns:a16="http://schemas.microsoft.com/office/drawing/2014/main" id="{F9A62D03-9CE8-ED4F-8945-6B6E0436816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1" name="Oval 10">
              <a:extLst>
                <a:ext uri="{FF2B5EF4-FFF2-40B4-BE49-F238E27FC236}">
                  <a16:creationId xmlns:a16="http://schemas.microsoft.com/office/drawing/2014/main" id="{B47A9DF6-3CB4-A241-8E4E-C53DBFCDB9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14 164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55" name="Группа 154">
            <a:extLst>
              <a:ext uri="{FF2B5EF4-FFF2-40B4-BE49-F238E27FC236}">
                <a16:creationId xmlns:a16="http://schemas.microsoft.com/office/drawing/2014/main" id="{C4E3EA42-608F-0B45-AE3A-1BE741CCB95B}"/>
              </a:ext>
            </a:extLst>
          </p:cNvPr>
          <p:cNvGrpSpPr/>
          <p:nvPr/>
        </p:nvGrpSpPr>
        <p:grpSpPr>
          <a:xfrm>
            <a:off x="8342879" y="3891339"/>
            <a:ext cx="640467" cy="648698"/>
            <a:chOff x="8118815" y="1587971"/>
            <a:chExt cx="688277" cy="688277"/>
          </a:xfrm>
        </p:grpSpPr>
        <p:grpSp>
          <p:nvGrpSpPr>
            <p:cNvPr id="156" name="Group 63">
              <a:extLst>
                <a:ext uri="{FF2B5EF4-FFF2-40B4-BE49-F238E27FC236}">
                  <a16:creationId xmlns:a16="http://schemas.microsoft.com/office/drawing/2014/main" id="{D4C89206-43F8-A347-9408-F839A5776BDD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8" name="background">
                <a:extLst>
                  <a:ext uri="{FF2B5EF4-FFF2-40B4-BE49-F238E27FC236}">
                    <a16:creationId xmlns:a16="http://schemas.microsoft.com/office/drawing/2014/main" id="{B2781CFA-AF4B-174A-B813-F1480D56D25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9" name="arc">
                <a:extLst>
                  <a:ext uri="{FF2B5EF4-FFF2-40B4-BE49-F238E27FC236}">
                    <a16:creationId xmlns:a16="http://schemas.microsoft.com/office/drawing/2014/main" id="{DC558D21-52D0-E341-A2F4-AF6C3E43152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0" name="circle">
                <a:extLst>
                  <a:ext uri="{FF2B5EF4-FFF2-40B4-BE49-F238E27FC236}">
                    <a16:creationId xmlns:a16="http://schemas.microsoft.com/office/drawing/2014/main" id="{153A1F13-2E4A-7D4F-91BB-0A43037E11D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7" name="Oval 10">
              <a:extLst>
                <a:ext uri="{FF2B5EF4-FFF2-40B4-BE49-F238E27FC236}">
                  <a16:creationId xmlns:a16="http://schemas.microsoft.com/office/drawing/2014/main" id="{A7AFFA1B-2BD1-6844-B057-4D244F1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8 533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1" name="Группа 160">
            <a:extLst>
              <a:ext uri="{FF2B5EF4-FFF2-40B4-BE49-F238E27FC236}">
                <a16:creationId xmlns:a16="http://schemas.microsoft.com/office/drawing/2014/main" id="{17310CC9-49A1-924C-BB2E-366B445A736D}"/>
              </a:ext>
            </a:extLst>
          </p:cNvPr>
          <p:cNvGrpSpPr/>
          <p:nvPr/>
        </p:nvGrpSpPr>
        <p:grpSpPr>
          <a:xfrm>
            <a:off x="7655757" y="4383234"/>
            <a:ext cx="640467" cy="648698"/>
            <a:chOff x="8118815" y="1587971"/>
            <a:chExt cx="688277" cy="688277"/>
          </a:xfrm>
        </p:grpSpPr>
        <p:grpSp>
          <p:nvGrpSpPr>
            <p:cNvPr id="162" name="Group 63">
              <a:extLst>
                <a:ext uri="{FF2B5EF4-FFF2-40B4-BE49-F238E27FC236}">
                  <a16:creationId xmlns:a16="http://schemas.microsoft.com/office/drawing/2014/main" id="{8E841860-5316-F04C-A7AB-1741A589502A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64" name="background">
                <a:extLst>
                  <a:ext uri="{FF2B5EF4-FFF2-40B4-BE49-F238E27FC236}">
                    <a16:creationId xmlns:a16="http://schemas.microsoft.com/office/drawing/2014/main" id="{189404F5-89B8-234C-8F76-47D11336BE9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65" name="arc">
                <a:extLst>
                  <a:ext uri="{FF2B5EF4-FFF2-40B4-BE49-F238E27FC236}">
                    <a16:creationId xmlns:a16="http://schemas.microsoft.com/office/drawing/2014/main" id="{5818A9B5-34A9-6544-B31E-E6BBA85B280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6" name="circle">
                <a:extLst>
                  <a:ext uri="{FF2B5EF4-FFF2-40B4-BE49-F238E27FC236}">
                    <a16:creationId xmlns:a16="http://schemas.microsoft.com/office/drawing/2014/main" id="{6880C501-1C10-2242-BE9E-88BAD9EA3F9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3" name="Oval 10">
              <a:extLst>
                <a:ext uri="{FF2B5EF4-FFF2-40B4-BE49-F238E27FC236}">
                  <a16:creationId xmlns:a16="http://schemas.microsoft.com/office/drawing/2014/main" id="{01F07B25-6437-C941-8C40-B1B5EA4891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7 880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7" name="Группа 166">
            <a:extLst>
              <a:ext uri="{FF2B5EF4-FFF2-40B4-BE49-F238E27FC236}">
                <a16:creationId xmlns:a16="http://schemas.microsoft.com/office/drawing/2014/main" id="{E24A7DF1-E89C-5643-B09E-7C976AC8A15E}"/>
              </a:ext>
            </a:extLst>
          </p:cNvPr>
          <p:cNvGrpSpPr/>
          <p:nvPr/>
        </p:nvGrpSpPr>
        <p:grpSpPr>
          <a:xfrm>
            <a:off x="8330219" y="4898512"/>
            <a:ext cx="640467" cy="648698"/>
            <a:chOff x="8118815" y="1587971"/>
            <a:chExt cx="688277" cy="688277"/>
          </a:xfrm>
        </p:grpSpPr>
        <p:grpSp>
          <p:nvGrpSpPr>
            <p:cNvPr id="168" name="Group 63">
              <a:extLst>
                <a:ext uri="{FF2B5EF4-FFF2-40B4-BE49-F238E27FC236}">
                  <a16:creationId xmlns:a16="http://schemas.microsoft.com/office/drawing/2014/main" id="{137BE9AF-87E3-7144-9283-455BE96506D4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70" name="background">
                <a:extLst>
                  <a:ext uri="{FF2B5EF4-FFF2-40B4-BE49-F238E27FC236}">
                    <a16:creationId xmlns:a16="http://schemas.microsoft.com/office/drawing/2014/main" id="{D3D6F07D-BE23-8346-BC7E-4C6DC6BFF72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71" name="arc">
                <a:extLst>
                  <a:ext uri="{FF2B5EF4-FFF2-40B4-BE49-F238E27FC236}">
                    <a16:creationId xmlns:a16="http://schemas.microsoft.com/office/drawing/2014/main" id="{FB28524E-6CE4-C344-81BF-8BDBCC88FDA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72" name="circle">
                <a:extLst>
                  <a:ext uri="{FF2B5EF4-FFF2-40B4-BE49-F238E27FC236}">
                    <a16:creationId xmlns:a16="http://schemas.microsoft.com/office/drawing/2014/main" id="{91E03691-1A70-AA44-B812-1CB17586833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5F115F8B-3F00-4544-BD0D-6DCBCCBB1F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9 979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73" name="Треугольник 172">
            <a:extLst>
              <a:ext uri="{FF2B5EF4-FFF2-40B4-BE49-F238E27FC236}">
                <a16:creationId xmlns:a16="http://schemas.microsoft.com/office/drawing/2014/main" id="{B58AECD7-3C04-BA48-A139-C23D4EA36932}"/>
              </a:ext>
            </a:extLst>
          </p:cNvPr>
          <p:cNvSpPr/>
          <p:nvPr/>
        </p:nvSpPr>
        <p:spPr>
          <a:xfrm>
            <a:off x="4047773" y="2196655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75" name="Треугольник 174">
            <a:extLst>
              <a:ext uri="{FF2B5EF4-FFF2-40B4-BE49-F238E27FC236}">
                <a16:creationId xmlns:a16="http://schemas.microsoft.com/office/drawing/2014/main" id="{2BEEBB58-3CC1-0740-AEFE-25996E722948}"/>
              </a:ext>
            </a:extLst>
          </p:cNvPr>
          <p:cNvSpPr/>
          <p:nvPr/>
        </p:nvSpPr>
        <p:spPr>
          <a:xfrm rot="10800000">
            <a:off x="7676155" y="5735405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7407480C-57CA-4FA3-B27C-B99AB68D48B1}"/>
              </a:ext>
            </a:extLst>
          </p:cNvPr>
          <p:cNvSpPr txBox="1"/>
          <p:nvPr/>
        </p:nvSpPr>
        <p:spPr>
          <a:xfrm>
            <a:off x="2555289" y="2198131"/>
            <a:ext cx="1127764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+725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A2D28C2-01AC-4DE5-B5E8-C05D5136F2BE}"/>
              </a:ext>
            </a:extLst>
          </p:cNvPr>
          <p:cNvSpPr txBox="1"/>
          <p:nvPr/>
        </p:nvSpPr>
        <p:spPr>
          <a:xfrm>
            <a:off x="11167305" y="1966658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+ 265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105B7553-EFBF-4C76-B731-AC42241A7E43}"/>
              </a:ext>
            </a:extLst>
          </p:cNvPr>
          <p:cNvSpPr txBox="1"/>
          <p:nvPr/>
        </p:nvSpPr>
        <p:spPr>
          <a:xfrm>
            <a:off x="11167305" y="5081465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+ 216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05ACE992-F82A-4E1F-BC8E-FDA490E6D87D}"/>
              </a:ext>
            </a:extLst>
          </p:cNvPr>
          <p:cNvSpPr txBox="1"/>
          <p:nvPr/>
        </p:nvSpPr>
        <p:spPr>
          <a:xfrm>
            <a:off x="11167305" y="2531113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+ 299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21A6DE72-37E1-4087-8484-619D7B1CDEE2}"/>
              </a:ext>
            </a:extLst>
          </p:cNvPr>
          <p:cNvSpPr txBox="1"/>
          <p:nvPr/>
        </p:nvSpPr>
        <p:spPr>
          <a:xfrm>
            <a:off x="11167305" y="3531876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+ 239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AFC01D3F-7ADD-434B-8B8A-7FA4468D37C4}"/>
              </a:ext>
            </a:extLst>
          </p:cNvPr>
          <p:cNvSpPr txBox="1"/>
          <p:nvPr/>
        </p:nvSpPr>
        <p:spPr>
          <a:xfrm>
            <a:off x="11167305" y="5783247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+ 37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:a16="http://schemas.microsoft.com/office/drawing/2014/main" id="{7AFDFF74-522D-432D-B7EB-9174E0B690B2}"/>
              </a:ext>
            </a:extLst>
          </p:cNvPr>
          <p:cNvSpPr txBox="1"/>
          <p:nvPr/>
        </p:nvSpPr>
        <p:spPr>
          <a:xfrm>
            <a:off x="11167305" y="4055578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+135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45061AC8-BF66-4511-B284-26657D30CD4E}"/>
              </a:ext>
            </a:extLst>
          </p:cNvPr>
          <p:cNvSpPr txBox="1"/>
          <p:nvPr/>
        </p:nvSpPr>
        <p:spPr>
          <a:xfrm>
            <a:off x="11167305" y="4531917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+ 132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10A5BD8C-C927-4B4D-8DD5-222A2C1A71C1}"/>
              </a:ext>
            </a:extLst>
          </p:cNvPr>
          <p:cNvSpPr txBox="1"/>
          <p:nvPr/>
        </p:nvSpPr>
        <p:spPr>
          <a:xfrm>
            <a:off x="11167305" y="3003617"/>
            <a:ext cx="864000" cy="2970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</a:rPr>
              <a:t>+ 250</a:t>
            </a:r>
            <a:endParaRPr lang="en-US" sz="1400" b="1" kern="0" dirty="0">
              <a:solidFill>
                <a:srgbClr val="595959"/>
              </a:solidFill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6EECE7FC-DACF-45E8-920E-09217B9975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5103159"/>
              </p:ext>
            </p:extLst>
          </p:nvPr>
        </p:nvGraphicFramePr>
        <p:xfrm>
          <a:off x="4631956" y="2140784"/>
          <a:ext cx="2576051" cy="151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9006">
                  <a:extLst>
                    <a:ext uri="{9D8B030D-6E8A-4147-A177-3AD203B41FA5}">
                      <a16:colId xmlns:a16="http://schemas.microsoft.com/office/drawing/2014/main" val="1640168164"/>
                    </a:ext>
                  </a:extLst>
                </a:gridCol>
                <a:gridCol w="567045">
                  <a:extLst>
                    <a:ext uri="{9D8B030D-6E8A-4147-A177-3AD203B41FA5}">
                      <a16:colId xmlns:a16="http://schemas.microsoft.com/office/drawing/2014/main" val="350096756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+96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1824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kern="1200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г. </a:t>
                      </a:r>
                      <a:r>
                        <a:rPr lang="ru-RU" sz="11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</a:rPr>
                        <a:t>Москва</a:t>
                      </a:r>
                      <a:endParaRPr lang="ru-RU" sz="1100" b="0" i="0" u="none" strike="noStrike" dirty="0"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+70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355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+56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4736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35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Татарстан 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+50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923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6594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Башкортостан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+47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426986"/>
                  </a:ext>
                </a:extLst>
              </a:tr>
            </a:tbl>
          </a:graphicData>
        </a:graphic>
      </p:graphicFrame>
      <p:graphicFrame>
        <p:nvGraphicFramePr>
          <p:cNvPr id="10" name="Таблица 9">
            <a:extLst>
              <a:ext uri="{FF2B5EF4-FFF2-40B4-BE49-F238E27FC236}">
                <a16:creationId xmlns:a16="http://schemas.microsoft.com/office/drawing/2014/main" id="{601C4042-A469-4582-9730-023B6DD45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572460"/>
              </p:ext>
            </p:extLst>
          </p:nvPr>
        </p:nvGraphicFramePr>
        <p:xfrm>
          <a:off x="4599850" y="4786976"/>
          <a:ext cx="2576051" cy="16408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9006">
                  <a:extLst>
                    <a:ext uri="{9D8B030D-6E8A-4147-A177-3AD203B41FA5}">
                      <a16:colId xmlns:a16="http://schemas.microsoft.com/office/drawing/2014/main" val="1640168164"/>
                    </a:ext>
                  </a:extLst>
                </a:gridCol>
                <a:gridCol w="567045">
                  <a:extLst>
                    <a:ext uri="{9D8B030D-6E8A-4147-A177-3AD203B41FA5}">
                      <a16:colId xmlns:a16="http://schemas.microsoft.com/office/drawing/2014/main" val="3500967565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Чукотский автономный округ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18248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Карачаево-Черкесская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435512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Калмыкия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647360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Тыва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423542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+1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792309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Ненецкий автономный округ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765941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Республика Ингушетия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426986"/>
                  </a:ext>
                </a:extLst>
              </a:tr>
            </a:tbl>
          </a:graphicData>
        </a:graphic>
      </p:graphicFrame>
      <p:sp>
        <p:nvSpPr>
          <p:cNvPr id="90" name="Oval 10">
            <a:extLst>
              <a:ext uri="{FF2B5EF4-FFF2-40B4-BE49-F238E27FC236}">
                <a16:creationId xmlns:a16="http://schemas.microsoft.com/office/drawing/2014/main" id="{55EB0FEE-50C7-E94C-8982-508BE42C1D30}"/>
              </a:ext>
            </a:extLst>
          </p:cNvPr>
          <p:cNvSpPr>
            <a:spLocks noChangeAspect="1"/>
          </p:cNvSpPr>
          <p:nvPr/>
        </p:nvSpPr>
        <p:spPr>
          <a:xfrm>
            <a:off x="91549" y="5842418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6  561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91" name="ee4pHeader1">
            <a:extLst>
              <a:ext uri="{FF2B5EF4-FFF2-40B4-BE49-F238E27FC236}">
                <a16:creationId xmlns:a16="http://schemas.microsoft.com/office/drawing/2014/main" id="{1BDC44D1-441F-344F-8341-8D9B54A29CAD}"/>
              </a:ext>
            </a:extLst>
          </p:cNvPr>
          <p:cNvSpPr txBox="1"/>
          <p:nvPr/>
        </p:nvSpPr>
        <p:spPr>
          <a:xfrm>
            <a:off x="1084982" y="6178129"/>
            <a:ext cx="2751173" cy="430887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Другие (указано более одной роли)</a:t>
            </a:r>
          </a:p>
        </p:txBody>
      </p:sp>
    </p:spTree>
    <p:extLst>
      <p:ext uri="{BB962C8B-B14F-4D97-AF65-F5344CB8AC3E}">
        <p14:creationId xmlns:p14="http://schemas.microsoft.com/office/powerpoint/2010/main" val="1926210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 hidden="1">
            <a:extLst>
              <a:ext uri="{FF2B5EF4-FFF2-40B4-BE49-F238E27FC236}">
                <a16:creationId xmlns:a16="http://schemas.microsoft.com/office/drawing/2014/main" id="{BA8EB690-7F9C-4602-909D-0C90CE911C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3" name="Слайд think-cell" r:id="rId13" imgW="624" imgH="635" progId="TCLayout.ActiveDocument.1">
                  <p:embed/>
                </p:oleObj>
              </mc:Choice>
              <mc:Fallback>
                <p:oleObj name="Слайд think-cell" r:id="rId13" imgW="624" imgH="635" progId="TCLayout.ActiveDocument.1">
                  <p:embed/>
                  <p:pic>
                    <p:nvPicPr>
                      <p:cNvPr id="40" name="Объект 39" hidden="1">
                        <a:extLst>
                          <a:ext uri="{FF2B5EF4-FFF2-40B4-BE49-F238E27FC236}">
                            <a16:creationId xmlns:a16="http://schemas.microsoft.com/office/drawing/2014/main" id="{BA8EB690-7F9C-4602-909D-0C90CE911C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 hidden="1">
            <a:extLst>
              <a:ext uri="{FF2B5EF4-FFF2-40B4-BE49-F238E27FC236}">
                <a16:creationId xmlns:a16="http://schemas.microsoft.com/office/drawing/2014/main" id="{63DDDB13-7E5B-41C1-9376-75E8EEA79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419DC-B3A3-A34D-B2B4-D3CE370A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999" y="134653"/>
            <a:ext cx="10927000" cy="886397"/>
          </a:xfrm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lang="ru-RU" sz="3200" dirty="0"/>
              <a:t>Регистрация участников оборота в ГИС МТ</a:t>
            </a:r>
            <a:br>
              <a:rPr lang="ru-RU" sz="3200" dirty="0"/>
            </a:br>
            <a:r>
              <a:rPr lang="ru-RU" sz="3200" dirty="0"/>
              <a:t> ТГ </a:t>
            </a:r>
            <a:r>
              <a:rPr lang="ru-RU" sz="3200" dirty="0" smtClean="0"/>
              <a:t>Обувь. </a:t>
            </a:r>
            <a:r>
              <a:rPr lang="ru-RU" sz="3200" dirty="0"/>
              <a:t>24.08.2020 (динамика с 11 по 24 августа)</a:t>
            </a:r>
          </a:p>
        </p:txBody>
      </p:sp>
      <p:sp>
        <p:nvSpPr>
          <p:cNvPr id="5" name="ee4pHeader2">
            <a:extLst>
              <a:ext uri="{FF2B5EF4-FFF2-40B4-BE49-F238E27FC236}">
                <a16:creationId xmlns:a16="http://schemas.microsoft.com/office/drawing/2014/main" id="{1A6D5E68-A85F-B341-A2F0-C1C40D441855}"/>
              </a:ext>
            </a:extLst>
          </p:cNvPr>
          <p:cNvSpPr txBox="1"/>
          <p:nvPr/>
        </p:nvSpPr>
        <p:spPr>
          <a:xfrm>
            <a:off x="812080" y="2930679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Импортеры</a:t>
            </a:r>
          </a:p>
        </p:txBody>
      </p:sp>
      <p:cxnSp>
        <p:nvCxnSpPr>
          <p:cNvPr id="6" name="Straight Connector 334">
            <a:extLst>
              <a:ext uri="{FF2B5EF4-FFF2-40B4-BE49-F238E27FC236}">
                <a16:creationId xmlns:a16="http://schemas.microsoft.com/office/drawing/2014/main" id="{F09424AD-C099-B046-B6ED-7EBFB833C31F}"/>
              </a:ext>
            </a:extLst>
          </p:cNvPr>
          <p:cNvCxnSpPr>
            <a:cxnSpLocks/>
          </p:cNvCxnSpPr>
          <p:nvPr/>
        </p:nvCxnSpPr>
        <p:spPr>
          <a:xfrm>
            <a:off x="3893928" y="1913623"/>
            <a:ext cx="8588" cy="4809724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e4pHeader2">
            <a:extLst>
              <a:ext uri="{FF2B5EF4-FFF2-40B4-BE49-F238E27FC236}">
                <a16:creationId xmlns:a16="http://schemas.microsoft.com/office/drawing/2014/main" id="{2D3A5127-FB33-AB40-BF12-CF28B6C79216}"/>
              </a:ext>
            </a:extLst>
          </p:cNvPr>
          <p:cNvSpPr txBox="1"/>
          <p:nvPr/>
        </p:nvSpPr>
        <p:spPr>
          <a:xfrm>
            <a:off x="814319" y="4133607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Производители</a:t>
            </a:r>
          </a:p>
        </p:txBody>
      </p:sp>
      <p:cxnSp>
        <p:nvCxnSpPr>
          <p:cNvPr id="8" name="Straight Connector 334">
            <a:extLst>
              <a:ext uri="{FF2B5EF4-FFF2-40B4-BE49-F238E27FC236}">
                <a16:creationId xmlns:a16="http://schemas.microsoft.com/office/drawing/2014/main" id="{B52FAD31-50BD-584A-A115-20323376D069}"/>
              </a:ext>
            </a:extLst>
          </p:cNvPr>
          <p:cNvCxnSpPr>
            <a:cxnSpLocks/>
          </p:cNvCxnSpPr>
          <p:nvPr/>
        </p:nvCxnSpPr>
        <p:spPr>
          <a:xfrm>
            <a:off x="7526799" y="1838831"/>
            <a:ext cx="3748" cy="48845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10">
            <a:extLst>
              <a:ext uri="{FF2B5EF4-FFF2-40B4-BE49-F238E27FC236}">
                <a16:creationId xmlns:a16="http://schemas.microsoft.com/office/drawing/2014/main" id="{7ABB6812-2342-354A-B675-DCA4B82483E7}"/>
              </a:ext>
            </a:extLst>
          </p:cNvPr>
          <p:cNvSpPr>
            <a:spLocks noChangeAspect="1"/>
          </p:cNvSpPr>
          <p:nvPr/>
        </p:nvSpPr>
        <p:spPr>
          <a:xfrm>
            <a:off x="113171" y="5684206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59</a:t>
            </a: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 835 </a:t>
            </a:r>
          </a:p>
          <a:p>
            <a:pPr algn="ctr">
              <a:lnSpc>
                <a:spcPct val="95000"/>
              </a:lnSpc>
            </a:pPr>
            <a:r>
              <a:rPr lang="ru-RU" sz="1000" b="1" kern="0" dirty="0">
                <a:solidFill>
                  <a:srgbClr val="595959"/>
                </a:solidFill>
                <a:latin typeface="PT Sans Caption" panose="020B0603020203020204" charset="0"/>
              </a:rPr>
              <a:t>+86</a:t>
            </a:r>
            <a:endParaRPr lang="en-US" sz="10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470B00C7-0855-5F45-AADE-CD62E78680AD}"/>
              </a:ext>
            </a:extLst>
          </p:cNvPr>
          <p:cNvSpPr>
            <a:spLocks noChangeAspect="1"/>
          </p:cNvSpPr>
          <p:nvPr/>
        </p:nvSpPr>
        <p:spPr>
          <a:xfrm>
            <a:off x="124695" y="4362040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2 508 </a:t>
            </a:r>
          </a:p>
          <a:p>
            <a:pPr algn="ctr">
              <a:lnSpc>
                <a:spcPct val="95000"/>
              </a:lnSpc>
            </a:pPr>
            <a:r>
              <a:rPr lang="ru-RU" sz="1000" b="1" kern="0" dirty="0">
                <a:solidFill>
                  <a:srgbClr val="595959"/>
                </a:solidFill>
                <a:latin typeface="PT Sans Caption" panose="020B0603020203020204" charset="0"/>
              </a:rPr>
              <a:t>+55</a:t>
            </a:r>
            <a:endParaRPr lang="en-US" sz="10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4" name="Прямоугольник 44">
            <a:extLst>
              <a:ext uri="{FF2B5EF4-FFF2-40B4-BE49-F238E27FC236}">
                <a16:creationId xmlns:a16="http://schemas.microsoft.com/office/drawing/2014/main" id="{A15E55D3-186A-CD49-87B9-427FC31453E0}"/>
              </a:ext>
            </a:extLst>
          </p:cNvPr>
          <p:cNvSpPr/>
          <p:nvPr/>
        </p:nvSpPr>
        <p:spPr>
          <a:xfrm>
            <a:off x="1127339" y="4734174"/>
            <a:ext cx="212123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производителей</a:t>
            </a: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5" name="Прямоугольник 44">
            <a:extLst>
              <a:ext uri="{FF2B5EF4-FFF2-40B4-BE49-F238E27FC236}">
                <a16:creationId xmlns:a16="http://schemas.microsoft.com/office/drawing/2014/main" id="{138AE723-297E-6946-B355-268ED4947AF2}"/>
              </a:ext>
            </a:extLst>
          </p:cNvPr>
          <p:cNvSpPr/>
          <p:nvPr/>
        </p:nvSpPr>
        <p:spPr>
          <a:xfrm>
            <a:off x="1226158" y="3442257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импортеров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6" name="Oval 10">
            <a:extLst>
              <a:ext uri="{FF2B5EF4-FFF2-40B4-BE49-F238E27FC236}">
                <a16:creationId xmlns:a16="http://schemas.microsoft.com/office/drawing/2014/main" id="{8841FC1C-57E9-D840-BDF4-872DA69646EA}"/>
              </a:ext>
            </a:extLst>
          </p:cNvPr>
          <p:cNvSpPr>
            <a:spLocks noChangeAspect="1"/>
          </p:cNvSpPr>
          <p:nvPr/>
        </p:nvSpPr>
        <p:spPr>
          <a:xfrm>
            <a:off x="124695" y="3188816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3 232 </a:t>
            </a:r>
          </a:p>
          <a:p>
            <a:pPr algn="ctr">
              <a:lnSpc>
                <a:spcPct val="95000"/>
              </a:lnSpc>
            </a:pPr>
            <a:r>
              <a:rPr lang="ru-RU" sz="1000" b="1" kern="0" dirty="0">
                <a:solidFill>
                  <a:srgbClr val="595959"/>
                </a:solidFill>
                <a:latin typeface="PT Sans Caption" panose="020B0603020203020204" charset="0"/>
              </a:rPr>
              <a:t>+62</a:t>
            </a:r>
            <a:endParaRPr lang="en-US" sz="10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7" name="Oval 10">
            <a:extLst>
              <a:ext uri="{FF2B5EF4-FFF2-40B4-BE49-F238E27FC236}">
                <a16:creationId xmlns:a16="http://schemas.microsoft.com/office/drawing/2014/main" id="{E72A2A41-4A1C-D940-8F25-D6AAB02EA373}"/>
              </a:ext>
            </a:extLst>
          </p:cNvPr>
          <p:cNvSpPr>
            <a:spLocks noChangeAspect="1"/>
          </p:cNvSpPr>
          <p:nvPr/>
        </p:nvSpPr>
        <p:spPr>
          <a:xfrm>
            <a:off x="1683932" y="1824030"/>
            <a:ext cx="990266" cy="99026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600" b="1" kern="0" dirty="0">
                <a:solidFill>
                  <a:srgbClr val="595959"/>
                </a:solidFill>
                <a:latin typeface="PT Sans Caption" panose="020B0603020203020204" charset="0"/>
              </a:rPr>
              <a:t>61 604 </a:t>
            </a:r>
            <a:endParaRPr lang="ru-RU" sz="1600" b="1" kern="0" dirty="0">
              <a:solidFill>
                <a:srgbClr val="595959"/>
              </a:solidFill>
              <a:latin typeface="PT Sans Caption" panose="020B0603020203020204" charset="0"/>
            </a:endParaRPr>
          </a:p>
          <a:p>
            <a:pPr algn="ctr">
              <a:lnSpc>
                <a:spcPct val="95000"/>
              </a:lnSpc>
            </a:pPr>
            <a:r>
              <a:rPr lang="en-US" sz="1200" b="1" kern="0" dirty="0">
                <a:solidFill>
                  <a:srgbClr val="595959"/>
                </a:solidFill>
                <a:latin typeface="PT Sans Caption" panose="020B0603020203020204" charset="0"/>
              </a:rPr>
              <a:t>+94</a:t>
            </a:r>
            <a:r>
              <a:rPr lang="ru-RU" sz="1200" b="1" kern="0" dirty="0">
                <a:solidFill>
                  <a:srgbClr val="595959"/>
                </a:solidFill>
                <a:latin typeface="PT Sans Caption" panose="020B0603020203020204" charset="0"/>
              </a:rPr>
              <a:t> </a:t>
            </a:r>
            <a:endParaRPr lang="en-US" sz="16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8" name="Прямоугольник 44">
            <a:extLst>
              <a:ext uri="{FF2B5EF4-FFF2-40B4-BE49-F238E27FC236}">
                <a16:creationId xmlns:a16="http://schemas.microsoft.com/office/drawing/2014/main" id="{5B3ECD85-31A4-644B-B0E3-06BD9D66B5EA}"/>
              </a:ext>
            </a:extLst>
          </p:cNvPr>
          <p:cNvSpPr/>
          <p:nvPr/>
        </p:nvSpPr>
        <p:spPr>
          <a:xfrm>
            <a:off x="-25926" y="1310699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Общее количество участников оборота товаров по ТГ «Обувь»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63C179A3-BFFA-6944-9927-1E189757F8DE}"/>
              </a:ext>
            </a:extLst>
          </p:cNvPr>
          <p:cNvGrpSpPr/>
          <p:nvPr/>
        </p:nvGrpSpPr>
        <p:grpSpPr>
          <a:xfrm>
            <a:off x="8059324" y="5658984"/>
            <a:ext cx="885204" cy="841891"/>
            <a:chOff x="8118815" y="1587971"/>
            <a:chExt cx="688277" cy="688277"/>
          </a:xfrm>
        </p:grpSpPr>
        <p:grpSp>
          <p:nvGrpSpPr>
            <p:cNvPr id="35" name="Group 63">
              <a:extLst>
                <a:ext uri="{FF2B5EF4-FFF2-40B4-BE49-F238E27FC236}">
                  <a16:creationId xmlns:a16="http://schemas.microsoft.com/office/drawing/2014/main" id="{C820904B-B919-AC45-89A7-EA6460BC893A}"/>
                </a:ext>
              </a:extLst>
            </p:cNvPr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37" name="background">
                <a:extLst>
                  <a:ext uri="{FF2B5EF4-FFF2-40B4-BE49-F238E27FC236}">
                    <a16:creationId xmlns:a16="http://schemas.microsoft.com/office/drawing/2014/main" id="{916A1DA9-9F63-344C-91DC-CD4F37ED0EA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38" name="arc">
                <a:extLst>
                  <a:ext uri="{FF2B5EF4-FFF2-40B4-BE49-F238E27FC236}">
                    <a16:creationId xmlns:a16="http://schemas.microsoft.com/office/drawing/2014/main" id="{AD8E989B-D164-604F-9DAD-A3539C924E6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83655"/>
                </a:avLst>
              </a:prstGeom>
              <a:solidFill>
                <a:srgbClr val="C00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39" name="circle">
                <a:extLst>
                  <a:ext uri="{FF2B5EF4-FFF2-40B4-BE49-F238E27FC236}">
                    <a16:creationId xmlns:a16="http://schemas.microsoft.com/office/drawing/2014/main" id="{95E97AEE-A3DA-1C4C-BAE8-4A521EC30997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36" name="Oval 10">
              <a:extLst>
                <a:ext uri="{FF2B5EF4-FFF2-40B4-BE49-F238E27FC236}">
                  <a16:creationId xmlns:a16="http://schemas.microsoft.com/office/drawing/2014/main" id="{BBADDB89-5AAB-E642-AD0B-D9A57C9231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84583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2 194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 +81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6B314B2-CDE5-4141-B815-5452F4C429E2}"/>
              </a:ext>
            </a:extLst>
          </p:cNvPr>
          <p:cNvSpPr txBox="1"/>
          <p:nvPr/>
        </p:nvSpPr>
        <p:spPr>
          <a:xfrm>
            <a:off x="8983346" y="5860905"/>
            <a:ext cx="2547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Северо-Кавказский ФО</a:t>
            </a:r>
          </a:p>
          <a:p>
            <a:endParaRPr lang="ru-RU" dirty="0"/>
          </a:p>
        </p:txBody>
      </p:sp>
      <p:sp>
        <p:nvSpPr>
          <p:cNvPr id="54" name="Треугольник 53">
            <a:extLst>
              <a:ext uri="{FF2B5EF4-FFF2-40B4-BE49-F238E27FC236}">
                <a16:creationId xmlns:a16="http://schemas.microsoft.com/office/drawing/2014/main" id="{BDEA2DEC-CBD8-C84D-A430-684A02471478}"/>
              </a:ext>
            </a:extLst>
          </p:cNvPr>
          <p:cNvSpPr/>
          <p:nvPr/>
        </p:nvSpPr>
        <p:spPr>
          <a:xfrm>
            <a:off x="7655072" y="1908484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9315F-C848-9C4C-9453-0C2F8F45B510}"/>
              </a:ext>
            </a:extLst>
          </p:cNvPr>
          <p:cNvSpPr txBox="1"/>
          <p:nvPr/>
        </p:nvSpPr>
        <p:spPr>
          <a:xfrm>
            <a:off x="8970686" y="1932809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Центральный ФО</a:t>
            </a:r>
          </a:p>
        </p:txBody>
      </p:sp>
      <p:sp>
        <p:nvSpPr>
          <p:cNvPr id="55" name="Треугольник 54">
            <a:extLst>
              <a:ext uri="{FF2B5EF4-FFF2-40B4-BE49-F238E27FC236}">
                <a16:creationId xmlns:a16="http://schemas.microsoft.com/office/drawing/2014/main" id="{592B0DE4-559D-6042-A7A1-72FA39EF9B7F}"/>
              </a:ext>
            </a:extLst>
          </p:cNvPr>
          <p:cNvSpPr/>
          <p:nvPr/>
        </p:nvSpPr>
        <p:spPr>
          <a:xfrm rot="10800000">
            <a:off x="3992210" y="3908678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56" name="Прямоугольник 44">
            <a:extLst>
              <a:ext uri="{FF2B5EF4-FFF2-40B4-BE49-F238E27FC236}">
                <a16:creationId xmlns:a16="http://schemas.microsoft.com/office/drawing/2014/main" id="{425A4261-4F7D-D84D-8FE2-6748E1CDE53A}"/>
              </a:ext>
            </a:extLst>
          </p:cNvPr>
          <p:cNvSpPr/>
          <p:nvPr/>
        </p:nvSpPr>
        <p:spPr>
          <a:xfrm>
            <a:off x="1186355" y="5983636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по розничной и оптовой торговле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7" name="ee4pHeader1">
            <a:extLst>
              <a:ext uri="{FF2B5EF4-FFF2-40B4-BE49-F238E27FC236}">
                <a16:creationId xmlns:a16="http://schemas.microsoft.com/office/drawing/2014/main" id="{408FA713-7E6F-374D-B7CB-E23A326BEF8B}"/>
              </a:ext>
            </a:extLst>
          </p:cNvPr>
          <p:cNvSpPr txBox="1"/>
          <p:nvPr/>
        </p:nvSpPr>
        <p:spPr>
          <a:xfrm>
            <a:off x="803478" y="5519961"/>
            <a:ext cx="2751173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Оптовая и розничная торговля</a:t>
            </a:r>
          </a:p>
        </p:txBody>
      </p:sp>
      <p:sp>
        <p:nvSpPr>
          <p:cNvPr id="58" name="Прямоугольник 44">
            <a:extLst>
              <a:ext uri="{FF2B5EF4-FFF2-40B4-BE49-F238E27FC236}">
                <a16:creationId xmlns:a16="http://schemas.microsoft.com/office/drawing/2014/main" id="{932CC376-C751-9A44-A3DB-896310FAEE8F}"/>
              </a:ext>
            </a:extLst>
          </p:cNvPr>
          <p:cNvSpPr/>
          <p:nvPr/>
        </p:nvSpPr>
        <p:spPr>
          <a:xfrm>
            <a:off x="3648431" y="1304563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9" name="Прямоугольник 44">
            <a:extLst>
              <a:ext uri="{FF2B5EF4-FFF2-40B4-BE49-F238E27FC236}">
                <a16:creationId xmlns:a16="http://schemas.microsoft.com/office/drawing/2014/main" id="{F3EF5918-30AA-494C-BC4C-E5A6BB4CFED0}"/>
              </a:ext>
            </a:extLst>
          </p:cNvPr>
          <p:cNvSpPr/>
          <p:nvPr/>
        </p:nvSpPr>
        <p:spPr>
          <a:xfrm>
            <a:off x="7841677" y="1319755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Федеральных округов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CEEAE3-2B18-E942-83FF-B69D3E0B2723}"/>
              </a:ext>
            </a:extLst>
          </p:cNvPr>
          <p:cNvSpPr txBox="1"/>
          <p:nvPr/>
        </p:nvSpPr>
        <p:spPr>
          <a:xfrm>
            <a:off x="8314284" y="2493221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Приволжский ФО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4B061B5-C2E4-504D-A271-6815F368FDB0}"/>
              </a:ext>
            </a:extLst>
          </p:cNvPr>
          <p:cNvSpPr txBox="1"/>
          <p:nvPr/>
        </p:nvSpPr>
        <p:spPr>
          <a:xfrm>
            <a:off x="8954751" y="2994658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Южный ФО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CBCAA9-4187-B849-80B4-10335275907C}"/>
              </a:ext>
            </a:extLst>
          </p:cNvPr>
          <p:cNvSpPr txBox="1"/>
          <p:nvPr/>
        </p:nvSpPr>
        <p:spPr>
          <a:xfrm>
            <a:off x="8401919" y="3569573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Сибирский ФО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851076-0A8E-9E4F-8ACC-03F3D10FE9D8}"/>
              </a:ext>
            </a:extLst>
          </p:cNvPr>
          <p:cNvSpPr txBox="1"/>
          <p:nvPr/>
        </p:nvSpPr>
        <p:spPr>
          <a:xfrm>
            <a:off x="9070981" y="4010497"/>
            <a:ext cx="224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Северо - Западный ФО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A448D3-225A-8341-A955-195C8E811F5B}"/>
              </a:ext>
            </a:extLst>
          </p:cNvPr>
          <p:cNvSpPr txBox="1"/>
          <p:nvPr/>
        </p:nvSpPr>
        <p:spPr>
          <a:xfrm>
            <a:off x="8383859" y="4580286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Уральский ФО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AECACE-1FD5-404F-80FE-613725CA62DE}"/>
              </a:ext>
            </a:extLst>
          </p:cNvPr>
          <p:cNvSpPr txBox="1"/>
          <p:nvPr/>
        </p:nvSpPr>
        <p:spPr>
          <a:xfrm>
            <a:off x="8960957" y="5008893"/>
            <a:ext cx="231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Дальневосточный ФО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80D9DF9B-6099-3C45-A6D6-D2EFBC20B0AD}"/>
              </a:ext>
            </a:extLst>
          </p:cNvPr>
          <p:cNvGrpSpPr/>
          <p:nvPr/>
        </p:nvGrpSpPr>
        <p:grpSpPr>
          <a:xfrm>
            <a:off x="7650626" y="2495135"/>
            <a:ext cx="640467" cy="636699"/>
            <a:chOff x="8118815" y="1587971"/>
            <a:chExt cx="688277" cy="688277"/>
          </a:xfrm>
        </p:grpSpPr>
        <p:grpSp>
          <p:nvGrpSpPr>
            <p:cNvPr id="67" name="Group 63">
              <a:extLst>
                <a:ext uri="{FF2B5EF4-FFF2-40B4-BE49-F238E27FC236}">
                  <a16:creationId xmlns:a16="http://schemas.microsoft.com/office/drawing/2014/main" id="{B382F269-9086-E646-A255-54A79DFE504C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9" name="background">
                <a:extLst>
                  <a:ext uri="{FF2B5EF4-FFF2-40B4-BE49-F238E27FC236}">
                    <a16:creationId xmlns:a16="http://schemas.microsoft.com/office/drawing/2014/main" id="{5C6550DB-C439-B848-9293-B6F2CF8148A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71" name="arc">
                <a:extLst>
                  <a:ext uri="{FF2B5EF4-FFF2-40B4-BE49-F238E27FC236}">
                    <a16:creationId xmlns:a16="http://schemas.microsoft.com/office/drawing/2014/main" id="{1BFCF27F-704E-BF41-A9A4-46A7796D9EB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85688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72" name="circle">
                <a:extLst>
                  <a:ext uri="{FF2B5EF4-FFF2-40B4-BE49-F238E27FC236}">
                    <a16:creationId xmlns:a16="http://schemas.microsoft.com/office/drawing/2014/main" id="{5FBC6964-C032-2747-A2AA-43E9706A4A5D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EDF8822F-B663-6943-AD33-8E094228E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</a:t>
              </a:r>
              <a:r>
                <a:rPr lang="en-US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 </a:t>
              </a: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375 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+371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F147EF7B-B8C3-7D4B-BE22-4BE16E346B95}"/>
              </a:ext>
            </a:extLst>
          </p:cNvPr>
          <p:cNvGrpSpPr/>
          <p:nvPr/>
        </p:nvGrpSpPr>
        <p:grpSpPr>
          <a:xfrm>
            <a:off x="8106373" y="1718062"/>
            <a:ext cx="840445" cy="827406"/>
            <a:chOff x="8118815" y="1587971"/>
            <a:chExt cx="688277" cy="688277"/>
          </a:xfrm>
        </p:grpSpPr>
        <p:grpSp>
          <p:nvGrpSpPr>
            <p:cNvPr id="108" name="Group 63">
              <a:extLst>
                <a:ext uri="{FF2B5EF4-FFF2-40B4-BE49-F238E27FC236}">
                  <a16:creationId xmlns:a16="http://schemas.microsoft.com/office/drawing/2014/main" id="{C6C3605F-A09D-F642-94A8-4AEC29F7CBA7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0" name="background">
                <a:extLst>
                  <a:ext uri="{FF2B5EF4-FFF2-40B4-BE49-F238E27FC236}">
                    <a16:creationId xmlns:a16="http://schemas.microsoft.com/office/drawing/2014/main" id="{ADCA206E-A46A-5A49-8968-7D2EB5D745F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1" name="arc">
                <a:extLst>
                  <a:ext uri="{FF2B5EF4-FFF2-40B4-BE49-F238E27FC236}">
                    <a16:creationId xmlns:a16="http://schemas.microsoft.com/office/drawing/2014/main" id="{A891AF6B-D33E-154A-BDFE-EE32643523D6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68662"/>
                </a:avLst>
              </a:prstGeom>
              <a:solidFill>
                <a:srgbClr val="92D05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2" name="circle">
                <a:extLst>
                  <a:ext uri="{FF2B5EF4-FFF2-40B4-BE49-F238E27FC236}">
                    <a16:creationId xmlns:a16="http://schemas.microsoft.com/office/drawing/2014/main" id="{66ADEEDF-32C1-9941-9712-4B8638CC10C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09" name="Oval 10">
              <a:extLst>
                <a:ext uri="{FF2B5EF4-FFF2-40B4-BE49-F238E27FC236}">
                  <a16:creationId xmlns:a16="http://schemas.microsoft.com/office/drawing/2014/main" id="{6C258860-0726-6844-B000-C06F86F954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73951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</a:t>
              </a:r>
              <a:r>
                <a:rPr lang="en-US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5 </a:t>
              </a: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609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+574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13" name="Группа 112">
            <a:extLst>
              <a:ext uri="{FF2B5EF4-FFF2-40B4-BE49-F238E27FC236}">
                <a16:creationId xmlns:a16="http://schemas.microsoft.com/office/drawing/2014/main" id="{BA3F02C8-FF46-754E-AE85-EDA96E3EAB73}"/>
              </a:ext>
            </a:extLst>
          </p:cNvPr>
          <p:cNvGrpSpPr/>
          <p:nvPr/>
        </p:nvGrpSpPr>
        <p:grpSpPr>
          <a:xfrm>
            <a:off x="8314284" y="2837210"/>
            <a:ext cx="640467" cy="648698"/>
            <a:chOff x="8118815" y="1587971"/>
            <a:chExt cx="688277" cy="688277"/>
          </a:xfrm>
        </p:grpSpPr>
        <p:grpSp>
          <p:nvGrpSpPr>
            <p:cNvPr id="114" name="Group 63">
              <a:extLst>
                <a:ext uri="{FF2B5EF4-FFF2-40B4-BE49-F238E27FC236}">
                  <a16:creationId xmlns:a16="http://schemas.microsoft.com/office/drawing/2014/main" id="{34EF092F-6A37-DA4E-A1C1-AF901D096D0C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6" name="background">
                <a:extLst>
                  <a:ext uri="{FF2B5EF4-FFF2-40B4-BE49-F238E27FC236}">
                    <a16:creationId xmlns:a16="http://schemas.microsoft.com/office/drawing/2014/main" id="{E5A23710-38E9-0449-9857-53C06100056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7" name="arc">
                <a:extLst>
                  <a:ext uri="{FF2B5EF4-FFF2-40B4-BE49-F238E27FC236}">
                    <a16:creationId xmlns:a16="http://schemas.microsoft.com/office/drawing/2014/main" id="{2C31CA10-BDC5-9C45-B40A-F1228B7F0DEB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8" name="circle">
                <a:extLst>
                  <a:ext uri="{FF2B5EF4-FFF2-40B4-BE49-F238E27FC236}">
                    <a16:creationId xmlns:a16="http://schemas.microsoft.com/office/drawing/2014/main" id="{C9C22254-C2C0-D647-BF39-D343E8B6B608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15" name="Oval 10">
              <a:extLst>
                <a:ext uri="{FF2B5EF4-FFF2-40B4-BE49-F238E27FC236}">
                  <a16:creationId xmlns:a16="http://schemas.microsoft.com/office/drawing/2014/main" id="{7A147D2E-164A-764F-B339-CB05F09D71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7 868 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+160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49" name="Группа 148">
            <a:extLst>
              <a:ext uri="{FF2B5EF4-FFF2-40B4-BE49-F238E27FC236}">
                <a16:creationId xmlns:a16="http://schemas.microsoft.com/office/drawing/2014/main" id="{63E3F51E-C022-A14A-87BF-09955838BDBA}"/>
              </a:ext>
            </a:extLst>
          </p:cNvPr>
          <p:cNvGrpSpPr/>
          <p:nvPr/>
        </p:nvGrpSpPr>
        <p:grpSpPr>
          <a:xfrm>
            <a:off x="7694278" y="3420695"/>
            <a:ext cx="640467" cy="648698"/>
            <a:chOff x="8118815" y="1587971"/>
            <a:chExt cx="688277" cy="688277"/>
          </a:xfrm>
        </p:grpSpPr>
        <p:grpSp>
          <p:nvGrpSpPr>
            <p:cNvPr id="150" name="Group 63">
              <a:extLst>
                <a:ext uri="{FF2B5EF4-FFF2-40B4-BE49-F238E27FC236}">
                  <a16:creationId xmlns:a16="http://schemas.microsoft.com/office/drawing/2014/main" id="{AE0099E4-9E68-8E4D-AA29-3FABC924861D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2" name="background">
                <a:extLst>
                  <a:ext uri="{FF2B5EF4-FFF2-40B4-BE49-F238E27FC236}">
                    <a16:creationId xmlns:a16="http://schemas.microsoft.com/office/drawing/2014/main" id="{A61E5D51-291E-434B-B30A-63357BBB565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3" name="arc">
                <a:extLst>
                  <a:ext uri="{FF2B5EF4-FFF2-40B4-BE49-F238E27FC236}">
                    <a16:creationId xmlns:a16="http://schemas.microsoft.com/office/drawing/2014/main" id="{0D6E67A2-C35C-4C45-83CD-AAC75302E3A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54" name="circle">
                <a:extLst>
                  <a:ext uri="{FF2B5EF4-FFF2-40B4-BE49-F238E27FC236}">
                    <a16:creationId xmlns:a16="http://schemas.microsoft.com/office/drawing/2014/main" id="{F9A62D03-9CE8-ED4F-8945-6B6E0436816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1" name="Oval 10">
              <a:extLst>
                <a:ext uri="{FF2B5EF4-FFF2-40B4-BE49-F238E27FC236}">
                  <a16:creationId xmlns:a16="http://schemas.microsoft.com/office/drawing/2014/main" id="{B47A9DF6-3CB4-A241-8E4E-C53DBFCDB9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7 622 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+235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55" name="Группа 154">
            <a:extLst>
              <a:ext uri="{FF2B5EF4-FFF2-40B4-BE49-F238E27FC236}">
                <a16:creationId xmlns:a16="http://schemas.microsoft.com/office/drawing/2014/main" id="{C4E3EA42-608F-0B45-AE3A-1BE741CCB95B}"/>
              </a:ext>
            </a:extLst>
          </p:cNvPr>
          <p:cNvGrpSpPr/>
          <p:nvPr/>
        </p:nvGrpSpPr>
        <p:grpSpPr>
          <a:xfrm>
            <a:off x="8342879" y="3891339"/>
            <a:ext cx="640467" cy="648698"/>
            <a:chOff x="8118815" y="1587971"/>
            <a:chExt cx="688277" cy="688277"/>
          </a:xfrm>
        </p:grpSpPr>
        <p:grpSp>
          <p:nvGrpSpPr>
            <p:cNvPr id="156" name="Group 63">
              <a:extLst>
                <a:ext uri="{FF2B5EF4-FFF2-40B4-BE49-F238E27FC236}">
                  <a16:creationId xmlns:a16="http://schemas.microsoft.com/office/drawing/2014/main" id="{D4C89206-43F8-A347-9408-F839A5776BDD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8" name="background">
                <a:extLst>
                  <a:ext uri="{FF2B5EF4-FFF2-40B4-BE49-F238E27FC236}">
                    <a16:creationId xmlns:a16="http://schemas.microsoft.com/office/drawing/2014/main" id="{B2781CFA-AF4B-174A-B813-F1480D56D25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9" name="arc">
                <a:extLst>
                  <a:ext uri="{FF2B5EF4-FFF2-40B4-BE49-F238E27FC236}">
                    <a16:creationId xmlns:a16="http://schemas.microsoft.com/office/drawing/2014/main" id="{DC558D21-52D0-E341-A2F4-AF6C3E43152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0" name="circle">
                <a:extLst>
                  <a:ext uri="{FF2B5EF4-FFF2-40B4-BE49-F238E27FC236}">
                    <a16:creationId xmlns:a16="http://schemas.microsoft.com/office/drawing/2014/main" id="{153A1F13-2E4A-7D4F-91BB-0A43037E11D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7" name="Oval 10">
              <a:extLst>
                <a:ext uri="{FF2B5EF4-FFF2-40B4-BE49-F238E27FC236}">
                  <a16:creationId xmlns:a16="http://schemas.microsoft.com/office/drawing/2014/main" id="{A7AFFA1B-2BD1-6844-B057-4D244F1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6 431 </a:t>
              </a:r>
            </a:p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+180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1" name="Группа 160">
            <a:extLst>
              <a:ext uri="{FF2B5EF4-FFF2-40B4-BE49-F238E27FC236}">
                <a16:creationId xmlns:a16="http://schemas.microsoft.com/office/drawing/2014/main" id="{17310CC9-49A1-924C-BB2E-366B445A736D}"/>
              </a:ext>
            </a:extLst>
          </p:cNvPr>
          <p:cNvGrpSpPr/>
          <p:nvPr/>
        </p:nvGrpSpPr>
        <p:grpSpPr>
          <a:xfrm>
            <a:off x="7655757" y="4383234"/>
            <a:ext cx="640467" cy="648698"/>
            <a:chOff x="8118815" y="1587971"/>
            <a:chExt cx="688277" cy="688277"/>
          </a:xfrm>
        </p:grpSpPr>
        <p:grpSp>
          <p:nvGrpSpPr>
            <p:cNvPr id="162" name="Group 63">
              <a:extLst>
                <a:ext uri="{FF2B5EF4-FFF2-40B4-BE49-F238E27FC236}">
                  <a16:creationId xmlns:a16="http://schemas.microsoft.com/office/drawing/2014/main" id="{8E841860-5316-F04C-A7AB-1741A589502A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64" name="background">
                <a:extLst>
                  <a:ext uri="{FF2B5EF4-FFF2-40B4-BE49-F238E27FC236}">
                    <a16:creationId xmlns:a16="http://schemas.microsoft.com/office/drawing/2014/main" id="{189404F5-89B8-234C-8F76-47D11336BE9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65" name="arc">
                <a:extLst>
                  <a:ext uri="{FF2B5EF4-FFF2-40B4-BE49-F238E27FC236}">
                    <a16:creationId xmlns:a16="http://schemas.microsoft.com/office/drawing/2014/main" id="{5818A9B5-34A9-6544-B31E-E6BBA85B280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6" name="circle">
                <a:extLst>
                  <a:ext uri="{FF2B5EF4-FFF2-40B4-BE49-F238E27FC236}">
                    <a16:creationId xmlns:a16="http://schemas.microsoft.com/office/drawing/2014/main" id="{6880C501-1C10-2242-BE9E-88BAD9EA3F9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3" name="Oval 10">
              <a:extLst>
                <a:ext uri="{FF2B5EF4-FFF2-40B4-BE49-F238E27FC236}">
                  <a16:creationId xmlns:a16="http://schemas.microsoft.com/office/drawing/2014/main" id="{01F07B25-6437-C941-8C40-B1B5EA4891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5 554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 +166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7" name="Группа 166">
            <a:extLst>
              <a:ext uri="{FF2B5EF4-FFF2-40B4-BE49-F238E27FC236}">
                <a16:creationId xmlns:a16="http://schemas.microsoft.com/office/drawing/2014/main" id="{E24A7DF1-E89C-5643-B09E-7C976AC8A15E}"/>
              </a:ext>
            </a:extLst>
          </p:cNvPr>
          <p:cNvGrpSpPr/>
          <p:nvPr/>
        </p:nvGrpSpPr>
        <p:grpSpPr>
          <a:xfrm>
            <a:off x="8330219" y="4898512"/>
            <a:ext cx="640467" cy="648698"/>
            <a:chOff x="8118815" y="1587971"/>
            <a:chExt cx="688277" cy="688277"/>
          </a:xfrm>
        </p:grpSpPr>
        <p:grpSp>
          <p:nvGrpSpPr>
            <p:cNvPr id="168" name="Group 63">
              <a:extLst>
                <a:ext uri="{FF2B5EF4-FFF2-40B4-BE49-F238E27FC236}">
                  <a16:creationId xmlns:a16="http://schemas.microsoft.com/office/drawing/2014/main" id="{137BE9AF-87E3-7144-9283-455BE96506D4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70" name="background">
                <a:extLst>
                  <a:ext uri="{FF2B5EF4-FFF2-40B4-BE49-F238E27FC236}">
                    <a16:creationId xmlns:a16="http://schemas.microsoft.com/office/drawing/2014/main" id="{D3D6F07D-BE23-8346-BC7E-4C6DC6BFF72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71" name="arc">
                <a:extLst>
                  <a:ext uri="{FF2B5EF4-FFF2-40B4-BE49-F238E27FC236}">
                    <a16:creationId xmlns:a16="http://schemas.microsoft.com/office/drawing/2014/main" id="{FB28524E-6CE4-C344-81BF-8BDBCC88FDA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72" name="circle">
                <a:extLst>
                  <a:ext uri="{FF2B5EF4-FFF2-40B4-BE49-F238E27FC236}">
                    <a16:creationId xmlns:a16="http://schemas.microsoft.com/office/drawing/2014/main" id="{91E03691-1A70-AA44-B812-1CB17586833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5F115F8B-3F00-4544-BD0D-6DCBCCBB1F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5 344 </a:t>
              </a:r>
            </a:p>
            <a:p>
              <a:pPr algn="ctr">
                <a:lnSpc>
                  <a:spcPct val="95000"/>
                </a:lnSpc>
              </a:pPr>
              <a:r>
                <a:rPr lang="ru-RU" sz="9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+149</a:t>
              </a:r>
              <a:endParaRPr lang="en-US" sz="9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73" name="Треугольник 172">
            <a:extLst>
              <a:ext uri="{FF2B5EF4-FFF2-40B4-BE49-F238E27FC236}">
                <a16:creationId xmlns:a16="http://schemas.microsoft.com/office/drawing/2014/main" id="{B58AECD7-3C04-BA48-A139-C23D4EA36932}"/>
              </a:ext>
            </a:extLst>
          </p:cNvPr>
          <p:cNvSpPr/>
          <p:nvPr/>
        </p:nvSpPr>
        <p:spPr>
          <a:xfrm>
            <a:off x="3974332" y="2152521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graphicFrame>
        <p:nvGraphicFramePr>
          <p:cNvPr id="18" name="Таблица 17">
            <a:extLst>
              <a:ext uri="{FF2B5EF4-FFF2-40B4-BE49-F238E27FC236}">
                <a16:creationId xmlns:a16="http://schemas.microsoft.com/office/drawing/2014/main" id="{8A4F4B51-B8EB-894F-8ECE-889F2FA3877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450282" y="2078765"/>
          <a:ext cx="3004664" cy="14854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03527">
                  <a:extLst>
                    <a:ext uri="{9D8B030D-6E8A-4147-A177-3AD203B41FA5}">
                      <a16:colId xmlns:a16="http://schemas.microsoft.com/office/drawing/2014/main" val="1355077869"/>
                    </a:ext>
                  </a:extLst>
                </a:gridCol>
                <a:gridCol w="1001137">
                  <a:extLst>
                    <a:ext uri="{9D8B030D-6E8A-4147-A177-3AD203B41FA5}">
                      <a16:colId xmlns:a16="http://schemas.microsoft.com/office/drawing/2014/main" val="1803677412"/>
                    </a:ext>
                  </a:extLst>
                </a:gridCol>
              </a:tblGrid>
              <a:tr h="287917">
                <a:tc>
                  <a:txBody>
                    <a:bodyPr/>
                    <a:lstStyle/>
                    <a:p>
                      <a:r>
                        <a:rPr lang="ru-RU" sz="1050" dirty="0"/>
                        <a:t>Москва город </a:t>
                      </a:r>
                      <a:endParaRPr lang="ru-RU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4 848 (+226)</a:t>
                      </a:r>
                      <a:endParaRPr lang="ru-RU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11564"/>
                  </a:ext>
                </a:extLst>
              </a:tr>
              <a:tr h="299394">
                <a:tc>
                  <a:txBody>
                    <a:bodyPr/>
                    <a:lstStyle/>
                    <a:p>
                      <a:r>
                        <a:rPr lang="ru-RU" sz="1050" dirty="0"/>
                        <a:t>Свердловская область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2 514 (+68)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480283"/>
                  </a:ext>
                </a:extLst>
              </a:tr>
              <a:tr h="2993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/>
                        <a:t>Ростовская область</a:t>
                      </a:r>
                      <a:endParaRPr lang="ru-RU" sz="1050" dirty="0">
                        <a:solidFill>
                          <a:schemeClr val="dk1"/>
                        </a:solidFill>
                        <a:latin typeface="PT Sans" panose="020B0503020203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2 231 (+43)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650871"/>
                  </a:ext>
                </a:extLst>
              </a:tr>
              <a:tr h="299394">
                <a:tc>
                  <a:txBody>
                    <a:bodyPr/>
                    <a:lstStyle/>
                    <a:p>
                      <a:r>
                        <a:rPr lang="ru-RU" sz="1050" dirty="0"/>
                        <a:t>Московская область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2 200 (+75)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4790762"/>
                  </a:ext>
                </a:extLst>
              </a:tr>
              <a:tr h="299394">
                <a:tc>
                  <a:txBody>
                    <a:bodyPr/>
                    <a:lstStyle/>
                    <a:p>
                      <a:r>
                        <a:rPr lang="ru-RU" sz="1050" dirty="0"/>
                        <a:t>Краснодарский край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2 115 (+63)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96910"/>
                  </a:ext>
                </a:extLst>
              </a:tr>
            </a:tbl>
          </a:graphicData>
        </a:graphic>
      </p:graphicFrame>
      <p:graphicFrame>
        <p:nvGraphicFramePr>
          <p:cNvPr id="19" name="Таблица 18">
            <a:extLst>
              <a:ext uri="{FF2B5EF4-FFF2-40B4-BE49-F238E27FC236}">
                <a16:creationId xmlns:a16="http://schemas.microsoft.com/office/drawing/2014/main" id="{B62B6A87-126D-AC4C-B4AF-FBD9EA65D142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96462" y="3788821"/>
          <a:ext cx="2843912" cy="3154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03121">
                  <a:extLst>
                    <a:ext uri="{9D8B030D-6E8A-4147-A177-3AD203B41FA5}">
                      <a16:colId xmlns:a16="http://schemas.microsoft.com/office/drawing/2014/main" val="2908562931"/>
                    </a:ext>
                  </a:extLst>
                </a:gridCol>
                <a:gridCol w="640791">
                  <a:extLst>
                    <a:ext uri="{9D8B030D-6E8A-4147-A177-3AD203B41FA5}">
                      <a16:colId xmlns:a16="http://schemas.microsoft.com/office/drawing/2014/main" val="1121863721"/>
                    </a:ext>
                  </a:extLst>
                </a:gridCol>
              </a:tblGrid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Карачаево - Черкесская Республика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124 (+8)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8755712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Магаданская область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112 (+1)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3621419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Республика Калмыкия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108 (+2)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572810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Республика Северная Осетия Алания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10</a:t>
                      </a:r>
                      <a:r>
                        <a:rPr lang="ru-RU" sz="1050" dirty="0"/>
                        <a:t>8 (+8)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7314064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Еврейская автономная область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91 (+3)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208548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Республика Тыва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64 (+7)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69090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/>
                        <a:t>Чеченская Республика </a:t>
                      </a:r>
                      <a:endParaRPr lang="ru-RU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42 (+2)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7057062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Чукотский автономный округ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35 (+0)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207940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Республика Ингушетия 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16 (+0)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4489030"/>
                  </a:ext>
                </a:extLst>
              </a:tr>
              <a:tr h="244227">
                <a:tc>
                  <a:txBody>
                    <a:bodyPr/>
                    <a:lstStyle/>
                    <a:p>
                      <a:r>
                        <a:rPr lang="ru-RU" sz="1050" dirty="0"/>
                        <a:t>Ненецкий автономный округ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/>
                        <a:t>4 (+0)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222523"/>
                  </a:ext>
                </a:extLst>
              </a:tr>
            </a:tbl>
          </a:graphicData>
        </a:graphic>
      </p:graphicFrame>
      <p:sp>
        <p:nvSpPr>
          <p:cNvPr id="175" name="Треугольник 174">
            <a:extLst>
              <a:ext uri="{FF2B5EF4-FFF2-40B4-BE49-F238E27FC236}">
                <a16:creationId xmlns:a16="http://schemas.microsoft.com/office/drawing/2014/main" id="{2BEEBB58-3CC1-0740-AEFE-25996E722948}"/>
              </a:ext>
            </a:extLst>
          </p:cNvPr>
          <p:cNvSpPr/>
          <p:nvPr/>
        </p:nvSpPr>
        <p:spPr>
          <a:xfrm rot="10800000">
            <a:off x="7676155" y="5735405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090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 hidden="1">
            <a:extLst>
              <a:ext uri="{FF2B5EF4-FFF2-40B4-BE49-F238E27FC236}">
                <a16:creationId xmlns:a16="http://schemas.microsoft.com/office/drawing/2014/main" id="{BA8EB690-7F9C-4602-909D-0C90CE911C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7" name="Слайд think-cell" r:id="rId14" imgW="624" imgH="635" progId="TCLayout.ActiveDocument.1">
                  <p:embed/>
                </p:oleObj>
              </mc:Choice>
              <mc:Fallback>
                <p:oleObj name="Слайд think-cell" r:id="rId14" imgW="624" imgH="635" progId="TCLayout.ActiveDocument.1">
                  <p:embed/>
                  <p:pic>
                    <p:nvPicPr>
                      <p:cNvPr id="40" name="Объект 39" hidden="1">
                        <a:extLst>
                          <a:ext uri="{FF2B5EF4-FFF2-40B4-BE49-F238E27FC236}">
                            <a16:creationId xmlns:a16="http://schemas.microsoft.com/office/drawing/2014/main" id="{BA8EB690-7F9C-4602-909D-0C90CE911C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 hidden="1">
            <a:extLst>
              <a:ext uri="{FF2B5EF4-FFF2-40B4-BE49-F238E27FC236}">
                <a16:creationId xmlns:a16="http://schemas.microsoft.com/office/drawing/2014/main" id="{63DDDB13-7E5B-41C1-9376-75E8EEA79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419DC-B3A3-A34D-B2B4-D3CE370A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86" y="134653"/>
            <a:ext cx="12017778" cy="886397"/>
          </a:xfrm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lang="ru-RU" sz="3200" dirty="0"/>
              <a:t>Регистрация участников оборота в ГИС МТ</a:t>
            </a:r>
            <a:br>
              <a:rPr lang="ru-RU" sz="3200" dirty="0"/>
            </a:br>
            <a:r>
              <a:rPr lang="ru-RU" sz="3200" dirty="0"/>
              <a:t> ТГ </a:t>
            </a:r>
            <a:r>
              <a:rPr lang="ru-RU" sz="3200" dirty="0" smtClean="0"/>
              <a:t>Парфюмерия. </a:t>
            </a:r>
            <a:r>
              <a:rPr lang="ru-RU" sz="3200" dirty="0"/>
              <a:t>24.08.2020 (динамика с 11 по 24 августа)</a:t>
            </a:r>
          </a:p>
        </p:txBody>
      </p:sp>
      <p:sp>
        <p:nvSpPr>
          <p:cNvPr id="5" name="ee4pHeader2">
            <a:extLst>
              <a:ext uri="{FF2B5EF4-FFF2-40B4-BE49-F238E27FC236}">
                <a16:creationId xmlns:a16="http://schemas.microsoft.com/office/drawing/2014/main" id="{1A6D5E68-A85F-B341-A2F0-C1C40D441855}"/>
              </a:ext>
            </a:extLst>
          </p:cNvPr>
          <p:cNvSpPr txBox="1"/>
          <p:nvPr/>
        </p:nvSpPr>
        <p:spPr>
          <a:xfrm>
            <a:off x="812080" y="2930679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Импортеры</a:t>
            </a:r>
          </a:p>
        </p:txBody>
      </p:sp>
      <p:cxnSp>
        <p:nvCxnSpPr>
          <p:cNvPr id="6" name="Straight Connector 334">
            <a:extLst>
              <a:ext uri="{FF2B5EF4-FFF2-40B4-BE49-F238E27FC236}">
                <a16:creationId xmlns:a16="http://schemas.microsoft.com/office/drawing/2014/main" id="{F09424AD-C099-B046-B6ED-7EBFB833C31F}"/>
              </a:ext>
            </a:extLst>
          </p:cNvPr>
          <p:cNvCxnSpPr>
            <a:cxnSpLocks/>
          </p:cNvCxnSpPr>
          <p:nvPr/>
        </p:nvCxnSpPr>
        <p:spPr>
          <a:xfrm>
            <a:off x="3893928" y="1913623"/>
            <a:ext cx="8588" cy="4809724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e4pHeader2">
            <a:extLst>
              <a:ext uri="{FF2B5EF4-FFF2-40B4-BE49-F238E27FC236}">
                <a16:creationId xmlns:a16="http://schemas.microsoft.com/office/drawing/2014/main" id="{2D3A5127-FB33-AB40-BF12-CF28B6C79216}"/>
              </a:ext>
            </a:extLst>
          </p:cNvPr>
          <p:cNvSpPr txBox="1"/>
          <p:nvPr/>
        </p:nvSpPr>
        <p:spPr>
          <a:xfrm>
            <a:off x="814319" y="4133607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Производители</a:t>
            </a:r>
          </a:p>
        </p:txBody>
      </p:sp>
      <p:cxnSp>
        <p:nvCxnSpPr>
          <p:cNvPr id="8" name="Straight Connector 334">
            <a:extLst>
              <a:ext uri="{FF2B5EF4-FFF2-40B4-BE49-F238E27FC236}">
                <a16:creationId xmlns:a16="http://schemas.microsoft.com/office/drawing/2014/main" id="{B52FAD31-50BD-584A-A115-20323376D069}"/>
              </a:ext>
            </a:extLst>
          </p:cNvPr>
          <p:cNvCxnSpPr>
            <a:cxnSpLocks/>
          </p:cNvCxnSpPr>
          <p:nvPr/>
        </p:nvCxnSpPr>
        <p:spPr>
          <a:xfrm>
            <a:off x="7526799" y="1838831"/>
            <a:ext cx="3748" cy="48845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10">
            <a:extLst>
              <a:ext uri="{FF2B5EF4-FFF2-40B4-BE49-F238E27FC236}">
                <a16:creationId xmlns:a16="http://schemas.microsoft.com/office/drawing/2014/main" id="{7ABB6812-2342-354A-B675-DCA4B82483E7}"/>
              </a:ext>
            </a:extLst>
          </p:cNvPr>
          <p:cNvSpPr>
            <a:spLocks noChangeAspect="1"/>
          </p:cNvSpPr>
          <p:nvPr/>
        </p:nvSpPr>
        <p:spPr>
          <a:xfrm>
            <a:off x="82486" y="5751402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4 </a:t>
            </a: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678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470B00C7-0855-5F45-AADE-CD62E78680AD}"/>
              </a:ext>
            </a:extLst>
          </p:cNvPr>
          <p:cNvSpPr>
            <a:spLocks noChangeAspect="1"/>
          </p:cNvSpPr>
          <p:nvPr/>
        </p:nvSpPr>
        <p:spPr>
          <a:xfrm>
            <a:off x="83130" y="4503361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15</a:t>
            </a: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7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4" name="Прямоугольник 44">
            <a:extLst>
              <a:ext uri="{FF2B5EF4-FFF2-40B4-BE49-F238E27FC236}">
                <a16:creationId xmlns:a16="http://schemas.microsoft.com/office/drawing/2014/main" id="{A15E55D3-186A-CD49-87B9-427FC31453E0}"/>
              </a:ext>
            </a:extLst>
          </p:cNvPr>
          <p:cNvSpPr/>
          <p:nvPr/>
        </p:nvSpPr>
        <p:spPr>
          <a:xfrm>
            <a:off x="1127339" y="4734174"/>
            <a:ext cx="212123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производителей</a:t>
            </a: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5" name="Прямоугольник 44">
            <a:extLst>
              <a:ext uri="{FF2B5EF4-FFF2-40B4-BE49-F238E27FC236}">
                <a16:creationId xmlns:a16="http://schemas.microsoft.com/office/drawing/2014/main" id="{138AE723-297E-6946-B355-268ED4947AF2}"/>
              </a:ext>
            </a:extLst>
          </p:cNvPr>
          <p:cNvSpPr/>
          <p:nvPr/>
        </p:nvSpPr>
        <p:spPr>
          <a:xfrm>
            <a:off x="1226158" y="3442257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импортеров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6" name="Oval 10">
            <a:extLst>
              <a:ext uri="{FF2B5EF4-FFF2-40B4-BE49-F238E27FC236}">
                <a16:creationId xmlns:a16="http://schemas.microsoft.com/office/drawing/2014/main" id="{8841FC1C-57E9-D840-BDF4-872DA69646EA}"/>
              </a:ext>
            </a:extLst>
          </p:cNvPr>
          <p:cNvSpPr>
            <a:spLocks noChangeAspect="1"/>
          </p:cNvSpPr>
          <p:nvPr/>
        </p:nvSpPr>
        <p:spPr>
          <a:xfrm>
            <a:off x="83130" y="3255320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4</a:t>
            </a: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22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7" name="Oval 10">
            <a:extLst>
              <a:ext uri="{FF2B5EF4-FFF2-40B4-BE49-F238E27FC236}">
                <a16:creationId xmlns:a16="http://schemas.microsoft.com/office/drawing/2014/main" id="{E72A2A41-4A1C-D940-8F25-D6AAB02EA373}"/>
              </a:ext>
            </a:extLst>
          </p:cNvPr>
          <p:cNvSpPr>
            <a:spLocks noChangeAspect="1"/>
          </p:cNvSpPr>
          <p:nvPr/>
        </p:nvSpPr>
        <p:spPr>
          <a:xfrm>
            <a:off x="1683931" y="1838831"/>
            <a:ext cx="990266" cy="99026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600" b="1" kern="0" dirty="0">
                <a:solidFill>
                  <a:srgbClr val="595959"/>
                </a:solidFill>
                <a:latin typeface="PT Sans Caption" panose="020B0603020203020204" charset="0"/>
              </a:rPr>
              <a:t>4 </a:t>
            </a:r>
            <a:r>
              <a:rPr lang="ru-RU" sz="1600" b="1" kern="0" dirty="0">
                <a:solidFill>
                  <a:srgbClr val="595959"/>
                </a:solidFill>
                <a:latin typeface="PT Sans Caption" panose="020B0603020203020204" charset="0"/>
              </a:rPr>
              <a:t>821</a:t>
            </a:r>
            <a:endParaRPr lang="en-US" sz="16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8" name="Прямоугольник 44">
            <a:extLst>
              <a:ext uri="{FF2B5EF4-FFF2-40B4-BE49-F238E27FC236}">
                <a16:creationId xmlns:a16="http://schemas.microsoft.com/office/drawing/2014/main" id="{5B3ECD85-31A4-644B-B0E3-06BD9D66B5EA}"/>
              </a:ext>
            </a:extLst>
          </p:cNvPr>
          <p:cNvSpPr/>
          <p:nvPr/>
        </p:nvSpPr>
        <p:spPr>
          <a:xfrm>
            <a:off x="-25926" y="1310699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Общее количество участников оборота товаров по ТГ «Парфюмерия»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63C179A3-BFFA-6944-9927-1E189757F8DE}"/>
              </a:ext>
            </a:extLst>
          </p:cNvPr>
          <p:cNvGrpSpPr/>
          <p:nvPr/>
        </p:nvGrpSpPr>
        <p:grpSpPr>
          <a:xfrm>
            <a:off x="8069547" y="5883585"/>
            <a:ext cx="885204" cy="841891"/>
            <a:chOff x="8118815" y="1587971"/>
            <a:chExt cx="688277" cy="688277"/>
          </a:xfrm>
        </p:grpSpPr>
        <p:grpSp>
          <p:nvGrpSpPr>
            <p:cNvPr id="35" name="Group 63">
              <a:extLst>
                <a:ext uri="{FF2B5EF4-FFF2-40B4-BE49-F238E27FC236}">
                  <a16:creationId xmlns:a16="http://schemas.microsoft.com/office/drawing/2014/main" id="{C820904B-B919-AC45-89A7-EA6460BC893A}"/>
                </a:ext>
              </a:extLst>
            </p:cNvPr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37" name="background">
                <a:extLst>
                  <a:ext uri="{FF2B5EF4-FFF2-40B4-BE49-F238E27FC236}">
                    <a16:creationId xmlns:a16="http://schemas.microsoft.com/office/drawing/2014/main" id="{916A1DA9-9F63-344C-91DC-CD4F37ED0EA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38" name="arc">
                <a:extLst>
                  <a:ext uri="{FF2B5EF4-FFF2-40B4-BE49-F238E27FC236}">
                    <a16:creationId xmlns:a16="http://schemas.microsoft.com/office/drawing/2014/main" id="{AD8E989B-D164-604F-9DAD-A3539C924E6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83655"/>
                </a:avLst>
              </a:prstGeom>
              <a:solidFill>
                <a:srgbClr val="C00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39" name="circle">
                <a:extLst>
                  <a:ext uri="{FF2B5EF4-FFF2-40B4-BE49-F238E27FC236}">
                    <a16:creationId xmlns:a16="http://schemas.microsoft.com/office/drawing/2014/main" id="{95E97AEE-A3DA-1C4C-BAE8-4A521EC30997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36" name="Oval 10">
              <a:extLst>
                <a:ext uri="{FF2B5EF4-FFF2-40B4-BE49-F238E27FC236}">
                  <a16:creationId xmlns:a16="http://schemas.microsoft.com/office/drawing/2014/main" id="{BBADDB89-5AAB-E642-AD0B-D9A57C9231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05205" y="1680608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123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6B314B2-CDE5-4141-B815-5452F4C429E2}"/>
              </a:ext>
            </a:extLst>
          </p:cNvPr>
          <p:cNvSpPr txBox="1"/>
          <p:nvPr/>
        </p:nvSpPr>
        <p:spPr>
          <a:xfrm>
            <a:off x="8983346" y="6095797"/>
            <a:ext cx="2547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Северо-Кавказский ФО</a:t>
            </a:r>
          </a:p>
          <a:p>
            <a:endParaRPr lang="ru-RU" dirty="0"/>
          </a:p>
        </p:txBody>
      </p:sp>
      <p:sp>
        <p:nvSpPr>
          <p:cNvPr id="54" name="Треугольник 53">
            <a:extLst>
              <a:ext uri="{FF2B5EF4-FFF2-40B4-BE49-F238E27FC236}">
                <a16:creationId xmlns:a16="http://schemas.microsoft.com/office/drawing/2014/main" id="{BDEA2DEC-CBD8-C84D-A430-684A02471478}"/>
              </a:ext>
            </a:extLst>
          </p:cNvPr>
          <p:cNvSpPr/>
          <p:nvPr/>
        </p:nvSpPr>
        <p:spPr>
          <a:xfrm>
            <a:off x="7655072" y="1875031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9315F-C848-9C4C-9453-0C2F8F45B510}"/>
              </a:ext>
            </a:extLst>
          </p:cNvPr>
          <p:cNvSpPr txBox="1"/>
          <p:nvPr/>
        </p:nvSpPr>
        <p:spPr>
          <a:xfrm>
            <a:off x="8970686" y="1932809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Центральный ФО</a:t>
            </a:r>
          </a:p>
        </p:txBody>
      </p:sp>
      <p:sp>
        <p:nvSpPr>
          <p:cNvPr id="55" name="Треугольник 54">
            <a:extLst>
              <a:ext uri="{FF2B5EF4-FFF2-40B4-BE49-F238E27FC236}">
                <a16:creationId xmlns:a16="http://schemas.microsoft.com/office/drawing/2014/main" id="{592B0DE4-559D-6042-A7A1-72FA39EF9B7F}"/>
              </a:ext>
            </a:extLst>
          </p:cNvPr>
          <p:cNvSpPr/>
          <p:nvPr/>
        </p:nvSpPr>
        <p:spPr>
          <a:xfrm rot="10800000">
            <a:off x="3991107" y="4625381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56" name="Прямоугольник 44">
            <a:extLst>
              <a:ext uri="{FF2B5EF4-FFF2-40B4-BE49-F238E27FC236}">
                <a16:creationId xmlns:a16="http://schemas.microsoft.com/office/drawing/2014/main" id="{425A4261-4F7D-D84D-8FE2-6748E1CDE53A}"/>
              </a:ext>
            </a:extLst>
          </p:cNvPr>
          <p:cNvSpPr/>
          <p:nvPr/>
        </p:nvSpPr>
        <p:spPr>
          <a:xfrm>
            <a:off x="1186355" y="5983636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по розничной и оптовой торговле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7" name="ee4pHeader1">
            <a:extLst>
              <a:ext uri="{FF2B5EF4-FFF2-40B4-BE49-F238E27FC236}">
                <a16:creationId xmlns:a16="http://schemas.microsoft.com/office/drawing/2014/main" id="{408FA713-7E6F-374D-B7CB-E23A326BEF8B}"/>
              </a:ext>
            </a:extLst>
          </p:cNvPr>
          <p:cNvSpPr txBox="1"/>
          <p:nvPr/>
        </p:nvSpPr>
        <p:spPr>
          <a:xfrm>
            <a:off x="803478" y="5519961"/>
            <a:ext cx="2751173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Оптовая и розничная торговля</a:t>
            </a:r>
          </a:p>
        </p:txBody>
      </p:sp>
      <p:sp>
        <p:nvSpPr>
          <p:cNvPr id="58" name="Прямоугольник 44">
            <a:extLst>
              <a:ext uri="{FF2B5EF4-FFF2-40B4-BE49-F238E27FC236}">
                <a16:creationId xmlns:a16="http://schemas.microsoft.com/office/drawing/2014/main" id="{932CC376-C751-9A44-A3DB-896310FAEE8F}"/>
              </a:ext>
            </a:extLst>
          </p:cNvPr>
          <p:cNvSpPr/>
          <p:nvPr/>
        </p:nvSpPr>
        <p:spPr>
          <a:xfrm>
            <a:off x="3836562" y="1304563"/>
            <a:ext cx="3686489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9" name="Прямоугольник 44">
            <a:extLst>
              <a:ext uri="{FF2B5EF4-FFF2-40B4-BE49-F238E27FC236}">
                <a16:creationId xmlns:a16="http://schemas.microsoft.com/office/drawing/2014/main" id="{F3EF5918-30AA-494C-BC4C-E5A6BB4CFED0}"/>
              </a:ext>
            </a:extLst>
          </p:cNvPr>
          <p:cNvSpPr/>
          <p:nvPr/>
        </p:nvSpPr>
        <p:spPr>
          <a:xfrm>
            <a:off x="7841677" y="1319755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Федеральных округов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CEEAE3-2B18-E942-83FF-B69D3E0B2723}"/>
              </a:ext>
            </a:extLst>
          </p:cNvPr>
          <p:cNvSpPr txBox="1"/>
          <p:nvPr/>
        </p:nvSpPr>
        <p:spPr>
          <a:xfrm>
            <a:off x="8314284" y="2493221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Приволжский ФО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4B061B5-C2E4-504D-A271-6815F368FDB0}"/>
              </a:ext>
            </a:extLst>
          </p:cNvPr>
          <p:cNvSpPr txBox="1"/>
          <p:nvPr/>
        </p:nvSpPr>
        <p:spPr>
          <a:xfrm>
            <a:off x="8910147" y="2905450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Сибирский ФО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ECCBCAA9-4187-B849-80B4-10335275907C}"/>
              </a:ext>
            </a:extLst>
          </p:cNvPr>
          <p:cNvSpPr txBox="1"/>
          <p:nvPr/>
        </p:nvSpPr>
        <p:spPr>
          <a:xfrm>
            <a:off x="8401919" y="3426960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Северо-Западный ФО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851076-0A8E-9E4F-8ACC-03F3D10FE9D8}"/>
              </a:ext>
            </a:extLst>
          </p:cNvPr>
          <p:cNvSpPr txBox="1"/>
          <p:nvPr/>
        </p:nvSpPr>
        <p:spPr>
          <a:xfrm>
            <a:off x="8814572" y="3979718"/>
            <a:ext cx="224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Уральский ФО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A448D3-225A-8341-A955-195C8E811F5B}"/>
              </a:ext>
            </a:extLst>
          </p:cNvPr>
          <p:cNvSpPr txBox="1"/>
          <p:nvPr/>
        </p:nvSpPr>
        <p:spPr>
          <a:xfrm>
            <a:off x="8353413" y="4487410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Южный ФО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61AECACE-1FD5-404F-80FE-613725CA62DE}"/>
              </a:ext>
            </a:extLst>
          </p:cNvPr>
          <p:cNvSpPr txBox="1"/>
          <p:nvPr/>
        </p:nvSpPr>
        <p:spPr>
          <a:xfrm>
            <a:off x="8870086" y="4941688"/>
            <a:ext cx="231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Дальневосточный ФО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80D9DF9B-6099-3C45-A6D6-D2EFBC20B0AD}"/>
              </a:ext>
            </a:extLst>
          </p:cNvPr>
          <p:cNvGrpSpPr/>
          <p:nvPr/>
        </p:nvGrpSpPr>
        <p:grpSpPr>
          <a:xfrm>
            <a:off x="7650626" y="2402856"/>
            <a:ext cx="640467" cy="636699"/>
            <a:chOff x="8118815" y="1587971"/>
            <a:chExt cx="688277" cy="688277"/>
          </a:xfrm>
        </p:grpSpPr>
        <p:grpSp>
          <p:nvGrpSpPr>
            <p:cNvPr id="67" name="Group 63">
              <a:extLst>
                <a:ext uri="{FF2B5EF4-FFF2-40B4-BE49-F238E27FC236}">
                  <a16:creationId xmlns:a16="http://schemas.microsoft.com/office/drawing/2014/main" id="{B382F269-9086-E646-A255-54A79DFE504C}"/>
                </a:ext>
              </a:extLst>
            </p:cNvPr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9" name="background">
                <a:extLst>
                  <a:ext uri="{FF2B5EF4-FFF2-40B4-BE49-F238E27FC236}">
                    <a16:creationId xmlns:a16="http://schemas.microsoft.com/office/drawing/2014/main" id="{5C6550DB-C439-B848-9293-B6F2CF8148A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71" name="arc">
                <a:extLst>
                  <a:ext uri="{FF2B5EF4-FFF2-40B4-BE49-F238E27FC236}">
                    <a16:creationId xmlns:a16="http://schemas.microsoft.com/office/drawing/2014/main" id="{1BFCF27F-704E-BF41-A9A4-46A7796D9EB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85688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72" name="circle">
                <a:extLst>
                  <a:ext uri="{FF2B5EF4-FFF2-40B4-BE49-F238E27FC236}">
                    <a16:creationId xmlns:a16="http://schemas.microsoft.com/office/drawing/2014/main" id="{5FBC6964-C032-2747-A2AA-43E9706A4A5D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EDF8822F-B663-6943-AD33-8E094228E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820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F147EF7B-B8C3-7D4B-BE22-4BE16E346B95}"/>
              </a:ext>
            </a:extLst>
          </p:cNvPr>
          <p:cNvGrpSpPr/>
          <p:nvPr/>
        </p:nvGrpSpPr>
        <p:grpSpPr>
          <a:xfrm>
            <a:off x="8106373" y="1718062"/>
            <a:ext cx="840445" cy="827406"/>
            <a:chOff x="8118815" y="1587971"/>
            <a:chExt cx="688277" cy="688277"/>
          </a:xfrm>
        </p:grpSpPr>
        <p:grpSp>
          <p:nvGrpSpPr>
            <p:cNvPr id="108" name="Group 63">
              <a:extLst>
                <a:ext uri="{FF2B5EF4-FFF2-40B4-BE49-F238E27FC236}">
                  <a16:creationId xmlns:a16="http://schemas.microsoft.com/office/drawing/2014/main" id="{C6C3605F-A09D-F642-94A8-4AEC29F7CBA7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0" name="background">
                <a:extLst>
                  <a:ext uri="{FF2B5EF4-FFF2-40B4-BE49-F238E27FC236}">
                    <a16:creationId xmlns:a16="http://schemas.microsoft.com/office/drawing/2014/main" id="{ADCA206E-A46A-5A49-8968-7D2EB5D745F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1" name="arc">
                <a:extLst>
                  <a:ext uri="{FF2B5EF4-FFF2-40B4-BE49-F238E27FC236}">
                    <a16:creationId xmlns:a16="http://schemas.microsoft.com/office/drawing/2014/main" id="{A891AF6B-D33E-154A-BDFE-EE32643523D6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68662"/>
                </a:avLst>
              </a:prstGeom>
              <a:solidFill>
                <a:srgbClr val="92D05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2" name="circle">
                <a:extLst>
                  <a:ext uri="{FF2B5EF4-FFF2-40B4-BE49-F238E27FC236}">
                    <a16:creationId xmlns:a16="http://schemas.microsoft.com/office/drawing/2014/main" id="{66ADEEDF-32C1-9941-9712-4B8638CC10C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09" name="Oval 10">
              <a:extLst>
                <a:ext uri="{FF2B5EF4-FFF2-40B4-BE49-F238E27FC236}">
                  <a16:creationId xmlns:a16="http://schemas.microsoft.com/office/drawing/2014/main" id="{6C258860-0726-6844-B000-C06F86F954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73951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1424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13" name="Группа 112">
            <a:extLst>
              <a:ext uri="{FF2B5EF4-FFF2-40B4-BE49-F238E27FC236}">
                <a16:creationId xmlns:a16="http://schemas.microsoft.com/office/drawing/2014/main" id="{BA3F02C8-FF46-754E-AE85-EDA96E3EAB73}"/>
              </a:ext>
            </a:extLst>
          </p:cNvPr>
          <p:cNvGrpSpPr/>
          <p:nvPr/>
        </p:nvGrpSpPr>
        <p:grpSpPr>
          <a:xfrm>
            <a:off x="8213616" y="2786876"/>
            <a:ext cx="640467" cy="648698"/>
            <a:chOff x="8118815" y="1587971"/>
            <a:chExt cx="688277" cy="688277"/>
          </a:xfrm>
        </p:grpSpPr>
        <p:grpSp>
          <p:nvGrpSpPr>
            <p:cNvPr id="114" name="Group 63">
              <a:extLst>
                <a:ext uri="{FF2B5EF4-FFF2-40B4-BE49-F238E27FC236}">
                  <a16:creationId xmlns:a16="http://schemas.microsoft.com/office/drawing/2014/main" id="{34EF092F-6A37-DA4E-A1C1-AF901D096D0C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6" name="background">
                <a:extLst>
                  <a:ext uri="{FF2B5EF4-FFF2-40B4-BE49-F238E27FC236}">
                    <a16:creationId xmlns:a16="http://schemas.microsoft.com/office/drawing/2014/main" id="{E5A23710-38E9-0449-9857-53C06100056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7" name="arc">
                <a:extLst>
                  <a:ext uri="{FF2B5EF4-FFF2-40B4-BE49-F238E27FC236}">
                    <a16:creationId xmlns:a16="http://schemas.microsoft.com/office/drawing/2014/main" id="{2C31CA10-BDC5-9C45-B40A-F1228B7F0DEB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8" name="circle">
                <a:extLst>
                  <a:ext uri="{FF2B5EF4-FFF2-40B4-BE49-F238E27FC236}">
                    <a16:creationId xmlns:a16="http://schemas.microsoft.com/office/drawing/2014/main" id="{C9C22254-C2C0-D647-BF39-D343E8B6B608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15" name="Oval 10">
              <a:extLst>
                <a:ext uri="{FF2B5EF4-FFF2-40B4-BE49-F238E27FC236}">
                  <a16:creationId xmlns:a16="http://schemas.microsoft.com/office/drawing/2014/main" id="{7A147D2E-164A-764F-B339-CB05F09D71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718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49" name="Группа 148">
            <a:extLst>
              <a:ext uri="{FF2B5EF4-FFF2-40B4-BE49-F238E27FC236}">
                <a16:creationId xmlns:a16="http://schemas.microsoft.com/office/drawing/2014/main" id="{63E3F51E-C022-A14A-87BF-09955838BDBA}"/>
              </a:ext>
            </a:extLst>
          </p:cNvPr>
          <p:cNvGrpSpPr/>
          <p:nvPr/>
        </p:nvGrpSpPr>
        <p:grpSpPr>
          <a:xfrm>
            <a:off x="7694278" y="3269693"/>
            <a:ext cx="640467" cy="648698"/>
            <a:chOff x="8118815" y="1587971"/>
            <a:chExt cx="688277" cy="688277"/>
          </a:xfrm>
        </p:grpSpPr>
        <p:grpSp>
          <p:nvGrpSpPr>
            <p:cNvPr id="150" name="Group 63">
              <a:extLst>
                <a:ext uri="{FF2B5EF4-FFF2-40B4-BE49-F238E27FC236}">
                  <a16:creationId xmlns:a16="http://schemas.microsoft.com/office/drawing/2014/main" id="{AE0099E4-9E68-8E4D-AA29-3FABC924861D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2" name="background">
                <a:extLst>
                  <a:ext uri="{FF2B5EF4-FFF2-40B4-BE49-F238E27FC236}">
                    <a16:creationId xmlns:a16="http://schemas.microsoft.com/office/drawing/2014/main" id="{A61E5D51-291E-434B-B30A-63357BBB565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3" name="arc">
                <a:extLst>
                  <a:ext uri="{FF2B5EF4-FFF2-40B4-BE49-F238E27FC236}">
                    <a16:creationId xmlns:a16="http://schemas.microsoft.com/office/drawing/2014/main" id="{0D6E67A2-C35C-4C45-83CD-AAC75302E3A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54" name="circle">
                <a:extLst>
                  <a:ext uri="{FF2B5EF4-FFF2-40B4-BE49-F238E27FC236}">
                    <a16:creationId xmlns:a16="http://schemas.microsoft.com/office/drawing/2014/main" id="{F9A62D03-9CE8-ED4F-8945-6B6E0436816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1" name="Oval 10">
              <a:extLst>
                <a:ext uri="{FF2B5EF4-FFF2-40B4-BE49-F238E27FC236}">
                  <a16:creationId xmlns:a16="http://schemas.microsoft.com/office/drawing/2014/main" id="{B47A9DF6-3CB4-A241-8E4E-C53DBFCDB9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494 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55" name="Группа 154">
            <a:extLst>
              <a:ext uri="{FF2B5EF4-FFF2-40B4-BE49-F238E27FC236}">
                <a16:creationId xmlns:a16="http://schemas.microsoft.com/office/drawing/2014/main" id="{C4E3EA42-608F-0B45-AE3A-1BE741CCB95B}"/>
              </a:ext>
            </a:extLst>
          </p:cNvPr>
          <p:cNvGrpSpPr/>
          <p:nvPr/>
        </p:nvGrpSpPr>
        <p:grpSpPr>
          <a:xfrm>
            <a:off x="8149932" y="3773893"/>
            <a:ext cx="640467" cy="648698"/>
            <a:chOff x="8118815" y="1587971"/>
            <a:chExt cx="688277" cy="688277"/>
          </a:xfrm>
        </p:grpSpPr>
        <p:grpSp>
          <p:nvGrpSpPr>
            <p:cNvPr id="156" name="Group 63">
              <a:extLst>
                <a:ext uri="{FF2B5EF4-FFF2-40B4-BE49-F238E27FC236}">
                  <a16:creationId xmlns:a16="http://schemas.microsoft.com/office/drawing/2014/main" id="{D4C89206-43F8-A347-9408-F839A5776BDD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8" name="background">
                <a:extLst>
                  <a:ext uri="{FF2B5EF4-FFF2-40B4-BE49-F238E27FC236}">
                    <a16:creationId xmlns:a16="http://schemas.microsoft.com/office/drawing/2014/main" id="{B2781CFA-AF4B-174A-B813-F1480D56D25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9" name="arc">
                <a:extLst>
                  <a:ext uri="{FF2B5EF4-FFF2-40B4-BE49-F238E27FC236}">
                    <a16:creationId xmlns:a16="http://schemas.microsoft.com/office/drawing/2014/main" id="{DC558D21-52D0-E341-A2F4-AF6C3E43152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0" name="circle">
                <a:extLst>
                  <a:ext uri="{FF2B5EF4-FFF2-40B4-BE49-F238E27FC236}">
                    <a16:creationId xmlns:a16="http://schemas.microsoft.com/office/drawing/2014/main" id="{153A1F13-2E4A-7D4F-91BB-0A43037E11D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7" name="Oval 10">
              <a:extLst>
                <a:ext uri="{FF2B5EF4-FFF2-40B4-BE49-F238E27FC236}">
                  <a16:creationId xmlns:a16="http://schemas.microsoft.com/office/drawing/2014/main" id="{A7AFFA1B-2BD1-6844-B057-4D244F1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411</a:t>
              </a:r>
            </a:p>
          </p:txBody>
        </p:sp>
      </p:grpSp>
      <p:grpSp>
        <p:nvGrpSpPr>
          <p:cNvPr id="161" name="Группа 160">
            <a:extLst>
              <a:ext uri="{FF2B5EF4-FFF2-40B4-BE49-F238E27FC236}">
                <a16:creationId xmlns:a16="http://schemas.microsoft.com/office/drawing/2014/main" id="{17310CC9-49A1-924C-BB2E-366B445A736D}"/>
              </a:ext>
            </a:extLst>
          </p:cNvPr>
          <p:cNvGrpSpPr/>
          <p:nvPr/>
        </p:nvGrpSpPr>
        <p:grpSpPr>
          <a:xfrm>
            <a:off x="7655757" y="4316122"/>
            <a:ext cx="640467" cy="648698"/>
            <a:chOff x="8118815" y="1587971"/>
            <a:chExt cx="688277" cy="688277"/>
          </a:xfrm>
        </p:grpSpPr>
        <p:grpSp>
          <p:nvGrpSpPr>
            <p:cNvPr id="162" name="Group 63">
              <a:extLst>
                <a:ext uri="{FF2B5EF4-FFF2-40B4-BE49-F238E27FC236}">
                  <a16:creationId xmlns:a16="http://schemas.microsoft.com/office/drawing/2014/main" id="{8E841860-5316-F04C-A7AB-1741A589502A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64" name="background">
                <a:extLst>
                  <a:ext uri="{FF2B5EF4-FFF2-40B4-BE49-F238E27FC236}">
                    <a16:creationId xmlns:a16="http://schemas.microsoft.com/office/drawing/2014/main" id="{189404F5-89B8-234C-8F76-47D11336BE9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65" name="arc">
                <a:extLst>
                  <a:ext uri="{FF2B5EF4-FFF2-40B4-BE49-F238E27FC236}">
                    <a16:creationId xmlns:a16="http://schemas.microsoft.com/office/drawing/2014/main" id="{5818A9B5-34A9-6544-B31E-E6BBA85B280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6" name="circle">
                <a:extLst>
                  <a:ext uri="{FF2B5EF4-FFF2-40B4-BE49-F238E27FC236}">
                    <a16:creationId xmlns:a16="http://schemas.microsoft.com/office/drawing/2014/main" id="{6880C501-1C10-2242-BE9E-88BAD9EA3F9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3" name="Oval 10">
              <a:extLst>
                <a:ext uri="{FF2B5EF4-FFF2-40B4-BE49-F238E27FC236}">
                  <a16:creationId xmlns:a16="http://schemas.microsoft.com/office/drawing/2014/main" id="{01F07B25-6437-C941-8C40-B1B5EA4891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362</a:t>
              </a:r>
            </a:p>
          </p:txBody>
        </p:sp>
      </p:grpSp>
      <p:grpSp>
        <p:nvGrpSpPr>
          <p:cNvPr id="167" name="Группа 166">
            <a:extLst>
              <a:ext uri="{FF2B5EF4-FFF2-40B4-BE49-F238E27FC236}">
                <a16:creationId xmlns:a16="http://schemas.microsoft.com/office/drawing/2014/main" id="{E24A7DF1-E89C-5643-B09E-7C976AC8A15E}"/>
              </a:ext>
            </a:extLst>
          </p:cNvPr>
          <p:cNvGrpSpPr/>
          <p:nvPr/>
        </p:nvGrpSpPr>
        <p:grpSpPr>
          <a:xfrm>
            <a:off x="8174105" y="4764700"/>
            <a:ext cx="640467" cy="648698"/>
            <a:chOff x="8118815" y="1587971"/>
            <a:chExt cx="688277" cy="688277"/>
          </a:xfrm>
        </p:grpSpPr>
        <p:grpSp>
          <p:nvGrpSpPr>
            <p:cNvPr id="168" name="Group 63">
              <a:extLst>
                <a:ext uri="{FF2B5EF4-FFF2-40B4-BE49-F238E27FC236}">
                  <a16:creationId xmlns:a16="http://schemas.microsoft.com/office/drawing/2014/main" id="{137BE9AF-87E3-7144-9283-455BE96506D4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70" name="background">
                <a:extLst>
                  <a:ext uri="{FF2B5EF4-FFF2-40B4-BE49-F238E27FC236}">
                    <a16:creationId xmlns:a16="http://schemas.microsoft.com/office/drawing/2014/main" id="{D3D6F07D-BE23-8346-BC7E-4C6DC6BFF72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71" name="arc">
                <a:extLst>
                  <a:ext uri="{FF2B5EF4-FFF2-40B4-BE49-F238E27FC236}">
                    <a16:creationId xmlns:a16="http://schemas.microsoft.com/office/drawing/2014/main" id="{FB28524E-6CE4-C344-81BF-8BDBCC88FDA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72" name="circle">
                <a:extLst>
                  <a:ext uri="{FF2B5EF4-FFF2-40B4-BE49-F238E27FC236}">
                    <a16:creationId xmlns:a16="http://schemas.microsoft.com/office/drawing/2014/main" id="{91E03691-1A70-AA44-B812-1CB17586833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5F115F8B-3F00-4544-BD0D-6DCBCCBB1F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328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73" name="Треугольник 172">
            <a:extLst>
              <a:ext uri="{FF2B5EF4-FFF2-40B4-BE49-F238E27FC236}">
                <a16:creationId xmlns:a16="http://schemas.microsoft.com/office/drawing/2014/main" id="{B58AECD7-3C04-BA48-A139-C23D4EA36932}"/>
              </a:ext>
            </a:extLst>
          </p:cNvPr>
          <p:cNvSpPr/>
          <p:nvPr/>
        </p:nvSpPr>
        <p:spPr>
          <a:xfrm>
            <a:off x="3974332" y="1974208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75" name="Треугольник 174">
            <a:extLst>
              <a:ext uri="{FF2B5EF4-FFF2-40B4-BE49-F238E27FC236}">
                <a16:creationId xmlns:a16="http://schemas.microsoft.com/office/drawing/2014/main" id="{2BEEBB58-3CC1-0740-AEFE-25996E722948}"/>
              </a:ext>
            </a:extLst>
          </p:cNvPr>
          <p:cNvSpPr/>
          <p:nvPr/>
        </p:nvSpPr>
        <p:spPr>
          <a:xfrm rot="10800000">
            <a:off x="7676155" y="5980729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grpSp>
        <p:nvGrpSpPr>
          <p:cNvPr id="84" name="Группа 83">
            <a:extLst>
              <a:ext uri="{FF2B5EF4-FFF2-40B4-BE49-F238E27FC236}">
                <a16:creationId xmlns:a16="http://schemas.microsoft.com/office/drawing/2014/main" id="{F8F8DC2F-F630-48B2-BB50-954F213F949B}"/>
              </a:ext>
            </a:extLst>
          </p:cNvPr>
          <p:cNvGrpSpPr/>
          <p:nvPr/>
        </p:nvGrpSpPr>
        <p:grpSpPr>
          <a:xfrm>
            <a:off x="7590257" y="5213896"/>
            <a:ext cx="640467" cy="648698"/>
            <a:chOff x="8118815" y="1587971"/>
            <a:chExt cx="688277" cy="688277"/>
          </a:xfrm>
        </p:grpSpPr>
        <p:grpSp>
          <p:nvGrpSpPr>
            <p:cNvPr id="85" name="Group 63">
              <a:extLst>
                <a:ext uri="{FF2B5EF4-FFF2-40B4-BE49-F238E27FC236}">
                  <a16:creationId xmlns:a16="http://schemas.microsoft.com/office/drawing/2014/main" id="{4A551585-EB29-45F9-969D-2E80ED771F94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87" name="background">
                <a:extLst>
                  <a:ext uri="{FF2B5EF4-FFF2-40B4-BE49-F238E27FC236}">
                    <a16:creationId xmlns:a16="http://schemas.microsoft.com/office/drawing/2014/main" id="{DAEA5C57-8268-467D-9095-C651A259B0A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88" name="arc">
                <a:extLst>
                  <a:ext uri="{FF2B5EF4-FFF2-40B4-BE49-F238E27FC236}">
                    <a16:creationId xmlns:a16="http://schemas.microsoft.com/office/drawing/2014/main" id="{BB929777-5380-4AAA-8067-C5C9BC6CBF25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89" name="circle">
                <a:extLst>
                  <a:ext uri="{FF2B5EF4-FFF2-40B4-BE49-F238E27FC236}">
                    <a16:creationId xmlns:a16="http://schemas.microsoft.com/office/drawing/2014/main" id="{81447126-3655-4224-A8CD-F5D1522F7E5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86" name="Oval 10">
              <a:extLst>
                <a:ext uri="{FF2B5EF4-FFF2-40B4-BE49-F238E27FC236}">
                  <a16:creationId xmlns:a16="http://schemas.microsoft.com/office/drawing/2014/main" id="{7D9792FA-152C-4A8E-BEDA-1DB9F46AE9C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139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04C3343E-9000-4CF9-83D8-A8B14D13F85E}"/>
              </a:ext>
            </a:extLst>
          </p:cNvPr>
          <p:cNvSpPr txBox="1"/>
          <p:nvPr/>
        </p:nvSpPr>
        <p:spPr>
          <a:xfrm>
            <a:off x="8282899" y="5428925"/>
            <a:ext cx="231677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Крымский ФО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9F56814-F76C-463E-8D68-516DACA963FD}"/>
              </a:ext>
            </a:extLst>
          </p:cNvPr>
          <p:cNvSpPr txBox="1"/>
          <p:nvPr/>
        </p:nvSpPr>
        <p:spPr>
          <a:xfrm>
            <a:off x="1997839" y="2503406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+171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B73062-6A0F-4F86-8A91-2B589F05ED9F}"/>
              </a:ext>
            </a:extLst>
          </p:cNvPr>
          <p:cNvSpPr txBox="1"/>
          <p:nvPr/>
        </p:nvSpPr>
        <p:spPr>
          <a:xfrm>
            <a:off x="8353413" y="2190219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+90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48264F-7ED1-4E1F-9B66-9FC35A60B1E9}"/>
              </a:ext>
            </a:extLst>
          </p:cNvPr>
          <p:cNvSpPr txBox="1"/>
          <p:nvPr/>
        </p:nvSpPr>
        <p:spPr>
          <a:xfrm>
            <a:off x="320677" y="6279854"/>
            <a:ext cx="38985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+227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A64FD5C-3D5D-43FB-8245-A25BDF860ADC}"/>
              </a:ext>
            </a:extLst>
          </p:cNvPr>
          <p:cNvSpPr txBox="1"/>
          <p:nvPr/>
        </p:nvSpPr>
        <p:spPr>
          <a:xfrm>
            <a:off x="371973" y="378156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51CE9CD-BA42-4C25-9FAD-0A1812AA3AC6}"/>
              </a:ext>
            </a:extLst>
          </p:cNvPr>
          <p:cNvSpPr txBox="1"/>
          <p:nvPr/>
        </p:nvSpPr>
        <p:spPr>
          <a:xfrm>
            <a:off x="383771" y="5034021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+5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8961368-0A8D-4B50-8318-3B743AB9A6E1}"/>
              </a:ext>
            </a:extLst>
          </p:cNvPr>
          <p:cNvSpPr txBox="1"/>
          <p:nvPr/>
        </p:nvSpPr>
        <p:spPr>
          <a:xfrm>
            <a:off x="7792787" y="275647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+21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011D1EF-3494-4C23-9724-2B032744F92F}"/>
              </a:ext>
            </a:extLst>
          </p:cNvPr>
          <p:cNvSpPr txBox="1"/>
          <p:nvPr/>
        </p:nvSpPr>
        <p:spPr>
          <a:xfrm>
            <a:off x="8390809" y="3145227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+18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8AC1F98-EEAE-4E07-B406-96AC2341C41D}"/>
              </a:ext>
            </a:extLst>
          </p:cNvPr>
          <p:cNvSpPr txBox="1"/>
          <p:nvPr/>
        </p:nvSpPr>
        <p:spPr>
          <a:xfrm>
            <a:off x="7870882" y="362701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+6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49D9DC9-0772-44D4-BFDD-54CB068D17F9}"/>
              </a:ext>
            </a:extLst>
          </p:cNvPr>
          <p:cNvSpPr txBox="1"/>
          <p:nvPr/>
        </p:nvSpPr>
        <p:spPr>
          <a:xfrm>
            <a:off x="8309123" y="413984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+7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EA226C2-7064-424B-919A-E7436304910E}"/>
              </a:ext>
            </a:extLst>
          </p:cNvPr>
          <p:cNvSpPr txBox="1"/>
          <p:nvPr/>
        </p:nvSpPr>
        <p:spPr>
          <a:xfrm>
            <a:off x="7812137" y="4670112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891661A-1EA6-428D-AC1E-58F84329A436}"/>
              </a:ext>
            </a:extLst>
          </p:cNvPr>
          <p:cNvSpPr txBox="1"/>
          <p:nvPr/>
        </p:nvSpPr>
        <p:spPr>
          <a:xfrm>
            <a:off x="8311568" y="511967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4996B0B-1DAE-4642-95CA-C70C2DD4CB8C}"/>
              </a:ext>
            </a:extLst>
          </p:cNvPr>
          <p:cNvSpPr txBox="1"/>
          <p:nvPr/>
        </p:nvSpPr>
        <p:spPr>
          <a:xfrm>
            <a:off x="7761212" y="559526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8138050-AF98-4A54-A0D7-86932F795197}"/>
              </a:ext>
            </a:extLst>
          </p:cNvPr>
          <p:cNvSpPr txBox="1"/>
          <p:nvPr/>
        </p:nvSpPr>
        <p:spPr>
          <a:xfrm>
            <a:off x="8350709" y="6359829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+3</a:t>
            </a:r>
          </a:p>
        </p:txBody>
      </p:sp>
      <p:graphicFrame>
        <p:nvGraphicFramePr>
          <p:cNvPr id="26" name="Таблица 25">
            <a:extLst>
              <a:ext uri="{FF2B5EF4-FFF2-40B4-BE49-F238E27FC236}">
                <a16:creationId xmlns:a16="http://schemas.microsoft.com/office/drawing/2014/main" id="{8FAA40CA-8B84-43C6-9385-A87B3E6499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133314"/>
              </p:ext>
            </p:extLst>
          </p:nvPr>
        </p:nvGraphicFramePr>
        <p:xfrm>
          <a:off x="4433110" y="1943891"/>
          <a:ext cx="3049317" cy="2478696"/>
        </p:xfrm>
        <a:graphic>
          <a:graphicData uri="http://schemas.openxmlformats.org/drawingml/2006/table">
            <a:tbl>
              <a:tblPr/>
              <a:tblGrid>
                <a:gridCol w="2120691">
                  <a:extLst>
                    <a:ext uri="{9D8B030D-6E8A-4147-A177-3AD203B41FA5}">
                      <a16:colId xmlns:a16="http://schemas.microsoft.com/office/drawing/2014/main" val="724530873"/>
                    </a:ext>
                  </a:extLst>
                </a:gridCol>
                <a:gridCol w="928626">
                  <a:extLst>
                    <a:ext uri="{9D8B030D-6E8A-4147-A177-3AD203B41FA5}">
                      <a16:colId xmlns:a16="http://schemas.microsoft.com/office/drawing/2014/main" val="241464899"/>
                    </a:ext>
                  </a:extLst>
                </a:gridCol>
              </a:tblGrid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г. Москва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599 (+54)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494659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220 (+7)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3385011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169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(+2)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712215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г. Санкт-Петербург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146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9315379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2528915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140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434682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139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214030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128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7966940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118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588552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 Крым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114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2682451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Иркутская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277389"/>
                  </a:ext>
                </a:extLst>
              </a:tr>
              <a:tr h="206558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Башкортостан Республика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104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64220"/>
                  </a:ext>
                </a:extLst>
              </a:tr>
            </a:tbl>
          </a:graphicData>
        </a:graphic>
      </p:graphicFrame>
      <p:graphicFrame>
        <p:nvGraphicFramePr>
          <p:cNvPr id="28" name="Таблица 27">
            <a:extLst>
              <a:ext uri="{FF2B5EF4-FFF2-40B4-BE49-F238E27FC236}">
                <a16:creationId xmlns:a16="http://schemas.microsoft.com/office/drawing/2014/main" id="{8E7391CF-3A93-475E-9838-411688BAF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5970667"/>
              </p:ext>
            </p:extLst>
          </p:nvPr>
        </p:nvGraphicFramePr>
        <p:xfrm>
          <a:off x="4429452" y="4536094"/>
          <a:ext cx="3048221" cy="2296734"/>
        </p:xfrm>
        <a:graphic>
          <a:graphicData uri="http://schemas.openxmlformats.org/drawingml/2006/table">
            <a:tbl>
              <a:tblPr/>
              <a:tblGrid>
                <a:gridCol w="2119929">
                  <a:extLst>
                    <a:ext uri="{9D8B030D-6E8A-4147-A177-3AD203B41FA5}">
                      <a16:colId xmlns:a16="http://schemas.microsoft.com/office/drawing/2014/main" val="3174415961"/>
                    </a:ext>
                  </a:extLst>
                </a:gridCol>
                <a:gridCol w="928292">
                  <a:extLst>
                    <a:ext uri="{9D8B030D-6E8A-4147-A177-3AD203B41FA5}">
                      <a16:colId xmlns:a16="http://schemas.microsoft.com/office/drawing/2014/main" val="3268261177"/>
                    </a:ext>
                  </a:extLst>
                </a:gridCol>
              </a:tblGrid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Магаданская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0912345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Кабардино-Балкарская Республика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2987752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Карачаево-Черкесская Республика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9783495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 Дагестан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7684013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Еврейская автономная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5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5345646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 Алтай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3309424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Иркутская область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913953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Чеченская Республика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960387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Калмыкия Республика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23837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Республика Тыва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1410118"/>
                  </a:ext>
                </a:extLst>
              </a:tr>
              <a:tr h="20879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Ненецкий автономный округ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5514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976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Объект 39" hidden="1">
            <a:extLst>
              <a:ext uri="{FF2B5EF4-FFF2-40B4-BE49-F238E27FC236}">
                <a16:creationId xmlns:a16="http://schemas.microsoft.com/office/drawing/2014/main" id="{BA8EB690-7F9C-4602-909D-0C90CE911C0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Слайд think-cell" r:id="rId14" imgW="624" imgH="635" progId="TCLayout.ActiveDocument.1">
                  <p:embed/>
                </p:oleObj>
              </mc:Choice>
              <mc:Fallback>
                <p:oleObj name="Слайд think-cell" r:id="rId14" imgW="624" imgH="635" progId="TCLayout.ActiveDocument.1">
                  <p:embed/>
                  <p:pic>
                    <p:nvPicPr>
                      <p:cNvPr id="40" name="Объект 39" hidden="1">
                        <a:extLst>
                          <a:ext uri="{FF2B5EF4-FFF2-40B4-BE49-F238E27FC236}">
                            <a16:creationId xmlns:a16="http://schemas.microsoft.com/office/drawing/2014/main" id="{BA8EB690-7F9C-4602-909D-0C90CE911C0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Прямоугольник 8" hidden="1">
            <a:extLst>
              <a:ext uri="{FF2B5EF4-FFF2-40B4-BE49-F238E27FC236}">
                <a16:creationId xmlns:a16="http://schemas.microsoft.com/office/drawing/2014/main" id="{63DDDB13-7E5B-41C1-9376-75E8EEA795B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595959"/>
          </a:solidFill>
          <a:ln w="9525" cap="rnd" cmpd="sng" algn="ctr">
            <a:solidFill>
              <a:srgbClr val="595959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2400" dirty="0">
              <a:solidFill>
                <a:srgbClr val="FFFFFF"/>
              </a:solidFill>
              <a:latin typeface="PT Sans Caption" panose="020B0603020203020204" pitchFamily="34" charset="-52"/>
              <a:ea typeface="+mj-ea"/>
              <a:cs typeface="+mj-cs"/>
              <a:sym typeface="PT Sans Caption" panose="020B0603020203020204" pitchFamily="34" charset="-52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C419DC-B3A3-A34D-B2B4-D3CE370A4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050" y="134653"/>
            <a:ext cx="11931825" cy="886397"/>
          </a:xfrm>
        </p:spPr>
        <p:txBody>
          <a:bodyPr vert="horz" wrap="square" lIns="0" tIns="0" rIns="0" bIns="0" rtlCol="0" anchor="ctr">
            <a:spAutoFit/>
          </a:bodyPr>
          <a:lstStyle/>
          <a:p>
            <a:pPr algn="ctr"/>
            <a:r>
              <a:rPr lang="ru-RU" sz="3200" dirty="0"/>
              <a:t>Регистрация участников оборота в ГИС МТ</a:t>
            </a:r>
            <a:br>
              <a:rPr lang="ru-RU" sz="3200" dirty="0"/>
            </a:br>
            <a:r>
              <a:rPr lang="ru-RU" sz="3200" dirty="0"/>
              <a:t> ТГ </a:t>
            </a:r>
            <a:r>
              <a:rPr lang="ru-RU" sz="3200" dirty="0" smtClean="0"/>
              <a:t>Фототовары. </a:t>
            </a:r>
            <a:r>
              <a:rPr lang="ru-RU" sz="3200" dirty="0"/>
              <a:t>24.08.2020 (динамика с 11 по 24 августа)</a:t>
            </a:r>
          </a:p>
        </p:txBody>
      </p:sp>
      <p:sp>
        <p:nvSpPr>
          <p:cNvPr id="5" name="ee4pHeader2">
            <a:extLst>
              <a:ext uri="{FF2B5EF4-FFF2-40B4-BE49-F238E27FC236}">
                <a16:creationId xmlns:a16="http://schemas.microsoft.com/office/drawing/2014/main" id="{1A6D5E68-A85F-B341-A2F0-C1C40D441855}"/>
              </a:ext>
            </a:extLst>
          </p:cNvPr>
          <p:cNvSpPr txBox="1"/>
          <p:nvPr/>
        </p:nvSpPr>
        <p:spPr>
          <a:xfrm>
            <a:off x="812080" y="2930679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Импортеры</a:t>
            </a:r>
          </a:p>
        </p:txBody>
      </p:sp>
      <p:cxnSp>
        <p:nvCxnSpPr>
          <p:cNvPr id="6" name="Straight Connector 334">
            <a:extLst>
              <a:ext uri="{FF2B5EF4-FFF2-40B4-BE49-F238E27FC236}">
                <a16:creationId xmlns:a16="http://schemas.microsoft.com/office/drawing/2014/main" id="{F09424AD-C099-B046-B6ED-7EBFB833C31F}"/>
              </a:ext>
            </a:extLst>
          </p:cNvPr>
          <p:cNvCxnSpPr>
            <a:cxnSpLocks/>
          </p:cNvCxnSpPr>
          <p:nvPr/>
        </p:nvCxnSpPr>
        <p:spPr>
          <a:xfrm>
            <a:off x="3893928" y="1913623"/>
            <a:ext cx="8588" cy="4809724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e4pHeader2">
            <a:extLst>
              <a:ext uri="{FF2B5EF4-FFF2-40B4-BE49-F238E27FC236}">
                <a16:creationId xmlns:a16="http://schemas.microsoft.com/office/drawing/2014/main" id="{2D3A5127-FB33-AB40-BF12-CF28B6C79216}"/>
              </a:ext>
            </a:extLst>
          </p:cNvPr>
          <p:cNvSpPr txBox="1"/>
          <p:nvPr/>
        </p:nvSpPr>
        <p:spPr>
          <a:xfrm>
            <a:off x="814319" y="4133607"/>
            <a:ext cx="2752830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Производители</a:t>
            </a:r>
          </a:p>
        </p:txBody>
      </p:sp>
      <p:cxnSp>
        <p:nvCxnSpPr>
          <p:cNvPr id="8" name="Straight Connector 334">
            <a:extLst>
              <a:ext uri="{FF2B5EF4-FFF2-40B4-BE49-F238E27FC236}">
                <a16:creationId xmlns:a16="http://schemas.microsoft.com/office/drawing/2014/main" id="{B52FAD31-50BD-584A-A115-20323376D069}"/>
              </a:ext>
            </a:extLst>
          </p:cNvPr>
          <p:cNvCxnSpPr>
            <a:cxnSpLocks/>
          </p:cNvCxnSpPr>
          <p:nvPr/>
        </p:nvCxnSpPr>
        <p:spPr>
          <a:xfrm>
            <a:off x="7526799" y="1838831"/>
            <a:ext cx="3748" cy="4884516"/>
          </a:xfrm>
          <a:prstGeom prst="line">
            <a:avLst/>
          </a:prstGeom>
          <a:ln w="19050" cap="rnd">
            <a:solidFill>
              <a:schemeClr val="tx1">
                <a:lumMod val="60000"/>
                <a:lumOff val="4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10">
            <a:extLst>
              <a:ext uri="{FF2B5EF4-FFF2-40B4-BE49-F238E27FC236}">
                <a16:creationId xmlns:a16="http://schemas.microsoft.com/office/drawing/2014/main" id="{7ABB6812-2342-354A-B675-DCA4B82483E7}"/>
              </a:ext>
            </a:extLst>
          </p:cNvPr>
          <p:cNvSpPr>
            <a:spLocks noChangeAspect="1"/>
          </p:cNvSpPr>
          <p:nvPr/>
        </p:nvSpPr>
        <p:spPr>
          <a:xfrm>
            <a:off x="124051" y="5751402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591</a:t>
            </a:r>
            <a:endParaRPr lang="en-US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3" name="Oval 10">
            <a:extLst>
              <a:ext uri="{FF2B5EF4-FFF2-40B4-BE49-F238E27FC236}">
                <a16:creationId xmlns:a16="http://schemas.microsoft.com/office/drawing/2014/main" id="{470B00C7-0855-5F45-AADE-CD62E78680AD}"/>
              </a:ext>
            </a:extLst>
          </p:cNvPr>
          <p:cNvSpPr>
            <a:spLocks noChangeAspect="1"/>
          </p:cNvSpPr>
          <p:nvPr/>
        </p:nvSpPr>
        <p:spPr>
          <a:xfrm>
            <a:off x="124695" y="4334684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ru-RU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52</a:t>
            </a:r>
          </a:p>
        </p:txBody>
      </p:sp>
      <p:sp>
        <p:nvSpPr>
          <p:cNvPr id="74" name="Прямоугольник 44">
            <a:extLst>
              <a:ext uri="{FF2B5EF4-FFF2-40B4-BE49-F238E27FC236}">
                <a16:creationId xmlns:a16="http://schemas.microsoft.com/office/drawing/2014/main" id="{A15E55D3-186A-CD49-87B9-427FC31453E0}"/>
              </a:ext>
            </a:extLst>
          </p:cNvPr>
          <p:cNvSpPr/>
          <p:nvPr/>
        </p:nvSpPr>
        <p:spPr>
          <a:xfrm>
            <a:off x="1127339" y="4734174"/>
            <a:ext cx="2121233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производителей</a:t>
            </a:r>
          </a:p>
          <a:p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5" name="Прямоугольник 44">
            <a:extLst>
              <a:ext uri="{FF2B5EF4-FFF2-40B4-BE49-F238E27FC236}">
                <a16:creationId xmlns:a16="http://schemas.microsoft.com/office/drawing/2014/main" id="{138AE723-297E-6946-B355-268ED4947AF2}"/>
              </a:ext>
            </a:extLst>
          </p:cNvPr>
          <p:cNvSpPr/>
          <p:nvPr/>
        </p:nvSpPr>
        <p:spPr>
          <a:xfrm>
            <a:off x="1255271" y="3466022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импортеров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76" name="Oval 10">
            <a:extLst>
              <a:ext uri="{FF2B5EF4-FFF2-40B4-BE49-F238E27FC236}">
                <a16:creationId xmlns:a16="http://schemas.microsoft.com/office/drawing/2014/main" id="{8841FC1C-57E9-D840-BDF4-872DA69646EA}"/>
              </a:ext>
            </a:extLst>
          </p:cNvPr>
          <p:cNvSpPr>
            <a:spLocks noChangeAspect="1"/>
          </p:cNvSpPr>
          <p:nvPr/>
        </p:nvSpPr>
        <p:spPr>
          <a:xfrm>
            <a:off x="124695" y="3157669"/>
            <a:ext cx="913116" cy="91311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400" b="1" kern="0" dirty="0">
                <a:solidFill>
                  <a:srgbClr val="595959"/>
                </a:solidFill>
                <a:latin typeface="PT Sans Caption" panose="020B0603020203020204" charset="0"/>
              </a:rPr>
              <a:t>143</a:t>
            </a:r>
            <a:endParaRPr lang="ru-RU" sz="14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7" name="Oval 10">
            <a:extLst>
              <a:ext uri="{FF2B5EF4-FFF2-40B4-BE49-F238E27FC236}">
                <a16:creationId xmlns:a16="http://schemas.microsoft.com/office/drawing/2014/main" id="{E72A2A41-4A1C-D940-8F25-D6AAB02EA373}"/>
              </a:ext>
            </a:extLst>
          </p:cNvPr>
          <p:cNvSpPr>
            <a:spLocks noChangeAspect="1"/>
          </p:cNvSpPr>
          <p:nvPr/>
        </p:nvSpPr>
        <p:spPr>
          <a:xfrm>
            <a:off x="1683932" y="1824030"/>
            <a:ext cx="990266" cy="990266"/>
          </a:xfrm>
          <a:prstGeom prst="ellipse">
            <a:avLst/>
          </a:prstGeom>
          <a:gradFill flip="none" rotWithShape="1">
            <a:gsLst>
              <a:gs pos="0">
                <a:srgbClr val="FDFB9F"/>
              </a:gs>
              <a:gs pos="63000">
                <a:srgbClr val="EBE60E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91440" tIns="91440" rIns="91440" bIns="91440" rtlCol="0" anchor="ctr"/>
          <a:lstStyle/>
          <a:p>
            <a:pPr algn="ctr">
              <a:lnSpc>
                <a:spcPct val="95000"/>
              </a:lnSpc>
            </a:pPr>
            <a:r>
              <a:rPr lang="en-US" sz="1600" b="1" kern="0" dirty="0">
                <a:solidFill>
                  <a:srgbClr val="595959"/>
                </a:solidFill>
                <a:latin typeface="PT Sans Caption" panose="020B0603020203020204" charset="0"/>
              </a:rPr>
              <a:t>618</a:t>
            </a:r>
            <a:endParaRPr lang="ru-RU" sz="1600" b="1" kern="0" dirty="0">
              <a:solidFill>
                <a:srgbClr val="595959"/>
              </a:solidFill>
              <a:latin typeface="PT Sans Caption" panose="020B0603020203020204" charset="0"/>
            </a:endParaRPr>
          </a:p>
        </p:txBody>
      </p:sp>
      <p:sp>
        <p:nvSpPr>
          <p:cNvPr id="78" name="Прямоугольник 44">
            <a:extLst>
              <a:ext uri="{FF2B5EF4-FFF2-40B4-BE49-F238E27FC236}">
                <a16:creationId xmlns:a16="http://schemas.microsoft.com/office/drawing/2014/main" id="{5B3ECD85-31A4-644B-B0E3-06BD9D66B5EA}"/>
              </a:ext>
            </a:extLst>
          </p:cNvPr>
          <p:cNvSpPr/>
          <p:nvPr/>
        </p:nvSpPr>
        <p:spPr>
          <a:xfrm>
            <a:off x="-21902" y="1310699"/>
            <a:ext cx="4057849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Общее количество участников оборота товаров по ТГ «Фототовары»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grpSp>
        <p:nvGrpSpPr>
          <p:cNvPr id="34" name="Группа 33">
            <a:extLst>
              <a:ext uri="{FF2B5EF4-FFF2-40B4-BE49-F238E27FC236}">
                <a16:creationId xmlns:a16="http://schemas.microsoft.com/office/drawing/2014/main" id="{63C179A3-BFFA-6944-9927-1E189757F8DE}"/>
              </a:ext>
            </a:extLst>
          </p:cNvPr>
          <p:cNvGrpSpPr/>
          <p:nvPr/>
        </p:nvGrpSpPr>
        <p:grpSpPr>
          <a:xfrm>
            <a:off x="8059324" y="5793208"/>
            <a:ext cx="885204" cy="841891"/>
            <a:chOff x="8118815" y="1587971"/>
            <a:chExt cx="688277" cy="688277"/>
          </a:xfrm>
        </p:grpSpPr>
        <p:grpSp>
          <p:nvGrpSpPr>
            <p:cNvPr id="35" name="Group 63">
              <a:extLst>
                <a:ext uri="{FF2B5EF4-FFF2-40B4-BE49-F238E27FC236}">
                  <a16:creationId xmlns:a16="http://schemas.microsoft.com/office/drawing/2014/main" id="{C820904B-B919-AC45-89A7-EA6460BC893A}"/>
                </a:ext>
              </a:extLst>
            </p:cNvPr>
            <p:cNvGrpSpPr>
              <a:grpSpLocks noChangeAspect="1"/>
            </p:cNvGrpSpPr>
            <p:nvPr>
              <p:custDataLst>
                <p:tags r:id="rId12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37" name="background">
                <a:extLst>
                  <a:ext uri="{FF2B5EF4-FFF2-40B4-BE49-F238E27FC236}">
                    <a16:creationId xmlns:a16="http://schemas.microsoft.com/office/drawing/2014/main" id="{916A1DA9-9F63-344C-91DC-CD4F37ED0EA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38" name="arc">
                <a:extLst>
                  <a:ext uri="{FF2B5EF4-FFF2-40B4-BE49-F238E27FC236}">
                    <a16:creationId xmlns:a16="http://schemas.microsoft.com/office/drawing/2014/main" id="{AD8E989B-D164-604F-9DAD-A3539C924E6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83655"/>
                </a:avLst>
              </a:prstGeom>
              <a:solidFill>
                <a:srgbClr val="C00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39" name="circle">
                <a:extLst>
                  <a:ext uri="{FF2B5EF4-FFF2-40B4-BE49-F238E27FC236}">
                    <a16:creationId xmlns:a16="http://schemas.microsoft.com/office/drawing/2014/main" id="{95E97AEE-A3DA-1C4C-BAE8-4A521EC30997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36" name="Oval 10">
              <a:extLst>
                <a:ext uri="{FF2B5EF4-FFF2-40B4-BE49-F238E27FC236}">
                  <a16:creationId xmlns:a16="http://schemas.microsoft.com/office/drawing/2014/main" id="{BBADDB89-5AAB-E642-AD0B-D9A57C92311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84583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8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56B314B2-CDE5-4141-B815-5452F4C429E2}"/>
              </a:ext>
            </a:extLst>
          </p:cNvPr>
          <p:cNvSpPr txBox="1"/>
          <p:nvPr/>
        </p:nvSpPr>
        <p:spPr>
          <a:xfrm>
            <a:off x="8983346" y="6045463"/>
            <a:ext cx="254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Крымский ФО</a:t>
            </a:r>
          </a:p>
        </p:txBody>
      </p:sp>
      <p:sp>
        <p:nvSpPr>
          <p:cNvPr id="54" name="Треугольник 53">
            <a:extLst>
              <a:ext uri="{FF2B5EF4-FFF2-40B4-BE49-F238E27FC236}">
                <a16:creationId xmlns:a16="http://schemas.microsoft.com/office/drawing/2014/main" id="{BDEA2DEC-CBD8-C84D-A430-684A02471478}"/>
              </a:ext>
            </a:extLst>
          </p:cNvPr>
          <p:cNvSpPr/>
          <p:nvPr/>
        </p:nvSpPr>
        <p:spPr>
          <a:xfrm>
            <a:off x="7655072" y="1908484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89315F-C848-9C4C-9453-0C2F8F45B510}"/>
              </a:ext>
            </a:extLst>
          </p:cNvPr>
          <p:cNvSpPr txBox="1"/>
          <p:nvPr/>
        </p:nvSpPr>
        <p:spPr>
          <a:xfrm>
            <a:off x="8970686" y="1932809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PT Sans" panose="020B0503020203020204" pitchFamily="34" charset="0"/>
              </a:rPr>
              <a:t>Центральный ФО</a:t>
            </a:r>
          </a:p>
        </p:txBody>
      </p:sp>
      <p:sp>
        <p:nvSpPr>
          <p:cNvPr id="55" name="Треугольник 54">
            <a:extLst>
              <a:ext uri="{FF2B5EF4-FFF2-40B4-BE49-F238E27FC236}">
                <a16:creationId xmlns:a16="http://schemas.microsoft.com/office/drawing/2014/main" id="{592B0DE4-559D-6042-A7A1-72FA39EF9B7F}"/>
              </a:ext>
            </a:extLst>
          </p:cNvPr>
          <p:cNvSpPr/>
          <p:nvPr/>
        </p:nvSpPr>
        <p:spPr>
          <a:xfrm rot="10800000">
            <a:off x="3966530" y="4501726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56" name="Прямоугольник 44">
            <a:extLst>
              <a:ext uri="{FF2B5EF4-FFF2-40B4-BE49-F238E27FC236}">
                <a16:creationId xmlns:a16="http://schemas.microsoft.com/office/drawing/2014/main" id="{425A4261-4F7D-D84D-8FE2-6748E1CDE53A}"/>
              </a:ext>
            </a:extLst>
          </p:cNvPr>
          <p:cNvSpPr/>
          <p:nvPr/>
        </p:nvSpPr>
        <p:spPr>
          <a:xfrm>
            <a:off x="1186355" y="5983636"/>
            <a:ext cx="1905814" cy="339311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Зарегистрировано Участников оборота товаров по розничной и оптовой торговле 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7" name="ee4pHeader1">
            <a:extLst>
              <a:ext uri="{FF2B5EF4-FFF2-40B4-BE49-F238E27FC236}">
                <a16:creationId xmlns:a16="http://schemas.microsoft.com/office/drawing/2014/main" id="{408FA713-7E6F-374D-B7CB-E23A326BEF8B}"/>
              </a:ext>
            </a:extLst>
          </p:cNvPr>
          <p:cNvSpPr txBox="1"/>
          <p:nvPr/>
        </p:nvSpPr>
        <p:spPr>
          <a:xfrm>
            <a:off x="803478" y="5519961"/>
            <a:ext cx="2751173" cy="215444"/>
          </a:xfrm>
          <a:prstGeom prst="rect">
            <a:avLst/>
          </a:prstGeom>
          <a:noFill/>
          <a:ln cap="rnd">
            <a:noFill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 marL="0" lvl="3" algn="ctr"/>
            <a:r>
              <a:rPr lang="ru-RU" sz="1400" b="1" dirty="0">
                <a:solidFill>
                  <a:srgbClr val="595959">
                    <a:lumMod val="100000"/>
                  </a:srgbClr>
                </a:solidFill>
                <a:latin typeface="PT Sans" panose="020B0503020203020204" pitchFamily="34" charset="0"/>
              </a:rPr>
              <a:t>Оптовая и розничная торговля</a:t>
            </a:r>
          </a:p>
        </p:txBody>
      </p:sp>
      <p:sp>
        <p:nvSpPr>
          <p:cNvPr id="58" name="Прямоугольник 44">
            <a:extLst>
              <a:ext uri="{FF2B5EF4-FFF2-40B4-BE49-F238E27FC236}">
                <a16:creationId xmlns:a16="http://schemas.microsoft.com/office/drawing/2014/main" id="{932CC376-C751-9A44-A3DB-896310FAEE8F}"/>
              </a:ext>
            </a:extLst>
          </p:cNvPr>
          <p:cNvSpPr/>
          <p:nvPr/>
        </p:nvSpPr>
        <p:spPr>
          <a:xfrm>
            <a:off x="3836562" y="1304563"/>
            <a:ext cx="3686489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</a:t>
            </a:r>
            <a:r>
              <a:rPr lang="ru-RU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субъектов РФ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59" name="Прямоугольник 44">
            <a:extLst>
              <a:ext uri="{FF2B5EF4-FFF2-40B4-BE49-F238E27FC236}">
                <a16:creationId xmlns:a16="http://schemas.microsoft.com/office/drawing/2014/main" id="{F3EF5918-30AA-494C-BC4C-E5A6BB4CFED0}"/>
              </a:ext>
            </a:extLst>
          </p:cNvPr>
          <p:cNvSpPr/>
          <p:nvPr/>
        </p:nvSpPr>
        <p:spPr>
          <a:xfrm>
            <a:off x="7841677" y="1319755"/>
            <a:ext cx="4061873" cy="449070"/>
          </a:xfrm>
          <a:prstGeom prst="rect">
            <a:avLst/>
          </a:prstGeom>
          <a:noFill/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6549" rIns="0" bIns="4654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PT Sans" panose="020B0503020203020204" pitchFamily="34" charset="0"/>
              </a:rPr>
              <a:t>Регистрация участников оборота товаров в разрезе Федеральных округов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PT Sans" panose="020B0503020203020204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CCEEAE3-2B18-E942-83FF-B69D3E0B2723}"/>
              </a:ext>
            </a:extLst>
          </p:cNvPr>
          <p:cNvSpPr txBox="1"/>
          <p:nvPr/>
        </p:nvSpPr>
        <p:spPr>
          <a:xfrm>
            <a:off x="8314284" y="2493221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Северо-Западный ФО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4B061B5-C2E4-504D-A271-6815F368FDB0}"/>
              </a:ext>
            </a:extLst>
          </p:cNvPr>
          <p:cNvSpPr txBox="1"/>
          <p:nvPr/>
        </p:nvSpPr>
        <p:spPr>
          <a:xfrm>
            <a:off x="8916551" y="3069273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Приволжский ФО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7A851076-0A8E-9E4F-8ACC-03F3D10FE9D8}"/>
              </a:ext>
            </a:extLst>
          </p:cNvPr>
          <p:cNvSpPr txBox="1"/>
          <p:nvPr/>
        </p:nvSpPr>
        <p:spPr>
          <a:xfrm>
            <a:off x="8768977" y="3951774"/>
            <a:ext cx="224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Дальневосточный ФО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1A448D3-225A-8341-A955-195C8E811F5B}"/>
              </a:ext>
            </a:extLst>
          </p:cNvPr>
          <p:cNvSpPr txBox="1"/>
          <p:nvPr/>
        </p:nvSpPr>
        <p:spPr>
          <a:xfrm>
            <a:off x="8350303" y="4446062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Уральский ФО</a:t>
            </a:r>
          </a:p>
        </p:txBody>
      </p:sp>
      <p:grpSp>
        <p:nvGrpSpPr>
          <p:cNvPr id="66" name="Группа 65">
            <a:extLst>
              <a:ext uri="{FF2B5EF4-FFF2-40B4-BE49-F238E27FC236}">
                <a16:creationId xmlns:a16="http://schemas.microsoft.com/office/drawing/2014/main" id="{80D9DF9B-6099-3C45-A6D6-D2EFBC20B0AD}"/>
              </a:ext>
            </a:extLst>
          </p:cNvPr>
          <p:cNvGrpSpPr/>
          <p:nvPr/>
        </p:nvGrpSpPr>
        <p:grpSpPr>
          <a:xfrm>
            <a:off x="7650626" y="2453190"/>
            <a:ext cx="640467" cy="636699"/>
            <a:chOff x="8118815" y="1587971"/>
            <a:chExt cx="688277" cy="688277"/>
          </a:xfrm>
        </p:grpSpPr>
        <p:grpSp>
          <p:nvGrpSpPr>
            <p:cNvPr id="67" name="Group 63">
              <a:extLst>
                <a:ext uri="{FF2B5EF4-FFF2-40B4-BE49-F238E27FC236}">
                  <a16:creationId xmlns:a16="http://schemas.microsoft.com/office/drawing/2014/main" id="{B382F269-9086-E646-A255-54A79DFE504C}"/>
                </a:ext>
              </a:extLst>
            </p:cNvPr>
            <p:cNvGrpSpPr>
              <a:grpSpLocks noChangeAspect="1"/>
            </p:cNvGrpSpPr>
            <p:nvPr>
              <p:custDataLst>
                <p:tags r:id="rId11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69" name="background">
                <a:extLst>
                  <a:ext uri="{FF2B5EF4-FFF2-40B4-BE49-F238E27FC236}">
                    <a16:creationId xmlns:a16="http://schemas.microsoft.com/office/drawing/2014/main" id="{5C6550DB-C439-B848-9293-B6F2CF8148A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71" name="arc">
                <a:extLst>
                  <a:ext uri="{FF2B5EF4-FFF2-40B4-BE49-F238E27FC236}">
                    <a16:creationId xmlns:a16="http://schemas.microsoft.com/office/drawing/2014/main" id="{1BFCF27F-704E-BF41-A9A4-46A7796D9EB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85688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72" name="circle">
                <a:extLst>
                  <a:ext uri="{FF2B5EF4-FFF2-40B4-BE49-F238E27FC236}">
                    <a16:creationId xmlns:a16="http://schemas.microsoft.com/office/drawing/2014/main" id="{5FBC6964-C032-2747-A2AA-43E9706A4A5D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68" name="Oval 10">
              <a:extLst>
                <a:ext uri="{FF2B5EF4-FFF2-40B4-BE49-F238E27FC236}">
                  <a16:creationId xmlns:a16="http://schemas.microsoft.com/office/drawing/2014/main" id="{EDF8822F-B663-6943-AD33-8E094228E72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86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07" name="Группа 106">
            <a:extLst>
              <a:ext uri="{FF2B5EF4-FFF2-40B4-BE49-F238E27FC236}">
                <a16:creationId xmlns:a16="http://schemas.microsoft.com/office/drawing/2014/main" id="{F147EF7B-B8C3-7D4B-BE22-4BE16E346B95}"/>
              </a:ext>
            </a:extLst>
          </p:cNvPr>
          <p:cNvGrpSpPr/>
          <p:nvPr/>
        </p:nvGrpSpPr>
        <p:grpSpPr>
          <a:xfrm>
            <a:off x="8106373" y="1718062"/>
            <a:ext cx="840445" cy="827406"/>
            <a:chOff x="8118815" y="1587971"/>
            <a:chExt cx="688277" cy="688277"/>
          </a:xfrm>
        </p:grpSpPr>
        <p:grpSp>
          <p:nvGrpSpPr>
            <p:cNvPr id="108" name="Group 63">
              <a:extLst>
                <a:ext uri="{FF2B5EF4-FFF2-40B4-BE49-F238E27FC236}">
                  <a16:creationId xmlns:a16="http://schemas.microsoft.com/office/drawing/2014/main" id="{C6C3605F-A09D-F642-94A8-4AEC29F7CBA7}"/>
                </a:ext>
              </a:extLst>
            </p:cNvPr>
            <p:cNvGrpSpPr>
              <a:grpSpLocks noChangeAspect="1"/>
            </p:cNvGrpSpPr>
            <p:nvPr>
              <p:custDataLst>
                <p:tags r:id="rId10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0" name="background">
                <a:extLst>
                  <a:ext uri="{FF2B5EF4-FFF2-40B4-BE49-F238E27FC236}">
                    <a16:creationId xmlns:a16="http://schemas.microsoft.com/office/drawing/2014/main" id="{ADCA206E-A46A-5A49-8968-7D2EB5D745F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1" name="arc">
                <a:extLst>
                  <a:ext uri="{FF2B5EF4-FFF2-40B4-BE49-F238E27FC236}">
                    <a16:creationId xmlns:a16="http://schemas.microsoft.com/office/drawing/2014/main" id="{A891AF6B-D33E-154A-BDFE-EE32643523D6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16168662"/>
                </a:avLst>
              </a:prstGeom>
              <a:solidFill>
                <a:srgbClr val="92D05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2" name="circle">
                <a:extLst>
                  <a:ext uri="{FF2B5EF4-FFF2-40B4-BE49-F238E27FC236}">
                    <a16:creationId xmlns:a16="http://schemas.microsoft.com/office/drawing/2014/main" id="{66ADEEDF-32C1-9941-9712-4B8638CC10C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09" name="Oval 10">
              <a:extLst>
                <a:ext uri="{FF2B5EF4-FFF2-40B4-BE49-F238E27FC236}">
                  <a16:creationId xmlns:a16="http://schemas.microsoft.com/office/drawing/2014/main" id="{6C258860-0726-6844-B000-C06F86F9546A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8308" y="1673951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2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269</a:t>
              </a:r>
              <a:endParaRPr lang="en-US" sz="12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13" name="Группа 112">
            <a:extLst>
              <a:ext uri="{FF2B5EF4-FFF2-40B4-BE49-F238E27FC236}">
                <a16:creationId xmlns:a16="http://schemas.microsoft.com/office/drawing/2014/main" id="{BA3F02C8-FF46-754E-AE85-EDA96E3EAB73}"/>
              </a:ext>
            </a:extLst>
          </p:cNvPr>
          <p:cNvGrpSpPr/>
          <p:nvPr/>
        </p:nvGrpSpPr>
        <p:grpSpPr>
          <a:xfrm>
            <a:off x="8188449" y="2853988"/>
            <a:ext cx="640467" cy="648698"/>
            <a:chOff x="8118815" y="1587971"/>
            <a:chExt cx="688277" cy="688277"/>
          </a:xfrm>
        </p:grpSpPr>
        <p:grpSp>
          <p:nvGrpSpPr>
            <p:cNvPr id="114" name="Group 63">
              <a:extLst>
                <a:ext uri="{FF2B5EF4-FFF2-40B4-BE49-F238E27FC236}">
                  <a16:creationId xmlns:a16="http://schemas.microsoft.com/office/drawing/2014/main" id="{34EF092F-6A37-DA4E-A1C1-AF901D096D0C}"/>
                </a:ext>
              </a:extLst>
            </p:cNvPr>
            <p:cNvGrpSpPr>
              <a:grpSpLocks noChangeAspect="1"/>
            </p:cNvGrpSpPr>
            <p:nvPr>
              <p:custDataLst>
                <p:tags r:id="rId9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16" name="background">
                <a:extLst>
                  <a:ext uri="{FF2B5EF4-FFF2-40B4-BE49-F238E27FC236}">
                    <a16:creationId xmlns:a16="http://schemas.microsoft.com/office/drawing/2014/main" id="{E5A23710-38E9-0449-9857-53C06100056F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17" name="arc">
                <a:extLst>
                  <a:ext uri="{FF2B5EF4-FFF2-40B4-BE49-F238E27FC236}">
                    <a16:creationId xmlns:a16="http://schemas.microsoft.com/office/drawing/2014/main" id="{2C31CA10-BDC5-9C45-B40A-F1228B7F0DEB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18" name="circle">
                <a:extLst>
                  <a:ext uri="{FF2B5EF4-FFF2-40B4-BE49-F238E27FC236}">
                    <a16:creationId xmlns:a16="http://schemas.microsoft.com/office/drawing/2014/main" id="{C9C22254-C2C0-D647-BF39-D343E8B6B608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15" name="Oval 10">
              <a:extLst>
                <a:ext uri="{FF2B5EF4-FFF2-40B4-BE49-F238E27FC236}">
                  <a16:creationId xmlns:a16="http://schemas.microsoft.com/office/drawing/2014/main" id="{7A147D2E-164A-764F-B339-CB05F09D71B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6</a:t>
              </a: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49" name="Группа 148">
            <a:extLst>
              <a:ext uri="{FF2B5EF4-FFF2-40B4-BE49-F238E27FC236}">
                <a16:creationId xmlns:a16="http://schemas.microsoft.com/office/drawing/2014/main" id="{63E3F51E-C022-A14A-87BF-09955838BDBA}"/>
              </a:ext>
            </a:extLst>
          </p:cNvPr>
          <p:cNvGrpSpPr/>
          <p:nvPr/>
        </p:nvGrpSpPr>
        <p:grpSpPr>
          <a:xfrm>
            <a:off x="7694278" y="3320027"/>
            <a:ext cx="640467" cy="648698"/>
            <a:chOff x="8118815" y="1587971"/>
            <a:chExt cx="688277" cy="688277"/>
          </a:xfrm>
        </p:grpSpPr>
        <p:grpSp>
          <p:nvGrpSpPr>
            <p:cNvPr id="150" name="Group 63">
              <a:extLst>
                <a:ext uri="{FF2B5EF4-FFF2-40B4-BE49-F238E27FC236}">
                  <a16:creationId xmlns:a16="http://schemas.microsoft.com/office/drawing/2014/main" id="{AE0099E4-9E68-8E4D-AA29-3FABC924861D}"/>
                </a:ext>
              </a:extLst>
            </p:cNvPr>
            <p:cNvGrpSpPr>
              <a:grpSpLocks noChangeAspect="1"/>
            </p:cNvGrpSpPr>
            <p:nvPr>
              <p:custDataLst>
                <p:tags r:id="rId8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2" name="background">
                <a:extLst>
                  <a:ext uri="{FF2B5EF4-FFF2-40B4-BE49-F238E27FC236}">
                    <a16:creationId xmlns:a16="http://schemas.microsoft.com/office/drawing/2014/main" id="{A61E5D51-291E-434B-B30A-63357BBB5659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3" name="arc">
                <a:extLst>
                  <a:ext uri="{FF2B5EF4-FFF2-40B4-BE49-F238E27FC236}">
                    <a16:creationId xmlns:a16="http://schemas.microsoft.com/office/drawing/2014/main" id="{0D6E67A2-C35C-4C45-83CD-AAC75302E3A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54" name="circle">
                <a:extLst>
                  <a:ext uri="{FF2B5EF4-FFF2-40B4-BE49-F238E27FC236}">
                    <a16:creationId xmlns:a16="http://schemas.microsoft.com/office/drawing/2014/main" id="{F9A62D03-9CE8-ED4F-8945-6B6E0436816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1" name="Oval 10">
              <a:extLst>
                <a:ext uri="{FF2B5EF4-FFF2-40B4-BE49-F238E27FC236}">
                  <a16:creationId xmlns:a16="http://schemas.microsoft.com/office/drawing/2014/main" id="{B47A9DF6-3CB4-A241-8E4E-C53DBFCDB92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48</a:t>
              </a:r>
            </a:p>
          </p:txBody>
        </p:sp>
      </p:grpSp>
      <p:grpSp>
        <p:nvGrpSpPr>
          <p:cNvPr id="155" name="Группа 154">
            <a:extLst>
              <a:ext uri="{FF2B5EF4-FFF2-40B4-BE49-F238E27FC236}">
                <a16:creationId xmlns:a16="http://schemas.microsoft.com/office/drawing/2014/main" id="{C4E3EA42-608F-0B45-AE3A-1BE741CCB95B}"/>
              </a:ext>
            </a:extLst>
          </p:cNvPr>
          <p:cNvGrpSpPr/>
          <p:nvPr/>
        </p:nvGrpSpPr>
        <p:grpSpPr>
          <a:xfrm>
            <a:off x="8141543" y="3807449"/>
            <a:ext cx="640467" cy="648698"/>
            <a:chOff x="8118815" y="1587971"/>
            <a:chExt cx="688277" cy="688277"/>
          </a:xfrm>
        </p:grpSpPr>
        <p:grpSp>
          <p:nvGrpSpPr>
            <p:cNvPr id="156" name="Group 63">
              <a:extLst>
                <a:ext uri="{FF2B5EF4-FFF2-40B4-BE49-F238E27FC236}">
                  <a16:creationId xmlns:a16="http://schemas.microsoft.com/office/drawing/2014/main" id="{D4C89206-43F8-A347-9408-F839A5776BDD}"/>
                </a:ext>
              </a:extLst>
            </p:cNvPr>
            <p:cNvGrpSpPr>
              <a:grpSpLocks noChangeAspect="1"/>
            </p:cNvGrpSpPr>
            <p:nvPr>
              <p:custDataLst>
                <p:tags r:id="rId7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58" name="background">
                <a:extLst>
                  <a:ext uri="{FF2B5EF4-FFF2-40B4-BE49-F238E27FC236}">
                    <a16:creationId xmlns:a16="http://schemas.microsoft.com/office/drawing/2014/main" id="{B2781CFA-AF4B-174A-B813-F1480D56D254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59" name="arc">
                <a:extLst>
                  <a:ext uri="{FF2B5EF4-FFF2-40B4-BE49-F238E27FC236}">
                    <a16:creationId xmlns:a16="http://schemas.microsoft.com/office/drawing/2014/main" id="{DC558D21-52D0-E341-A2F4-AF6C3E431521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0" name="circle">
                <a:extLst>
                  <a:ext uri="{FF2B5EF4-FFF2-40B4-BE49-F238E27FC236}">
                    <a16:creationId xmlns:a16="http://schemas.microsoft.com/office/drawing/2014/main" id="{153A1F13-2E4A-7D4F-91BB-0A43037E11DC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57" name="Oval 10">
              <a:extLst>
                <a:ext uri="{FF2B5EF4-FFF2-40B4-BE49-F238E27FC236}">
                  <a16:creationId xmlns:a16="http://schemas.microsoft.com/office/drawing/2014/main" id="{A7AFFA1B-2BD1-6844-B057-4D244F1FF24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en-US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</a:t>
              </a: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7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1" name="Группа 160">
            <a:extLst>
              <a:ext uri="{FF2B5EF4-FFF2-40B4-BE49-F238E27FC236}">
                <a16:creationId xmlns:a16="http://schemas.microsoft.com/office/drawing/2014/main" id="{17310CC9-49A1-924C-BB2E-366B445A736D}"/>
              </a:ext>
            </a:extLst>
          </p:cNvPr>
          <p:cNvGrpSpPr/>
          <p:nvPr/>
        </p:nvGrpSpPr>
        <p:grpSpPr>
          <a:xfrm>
            <a:off x="7655757" y="4274177"/>
            <a:ext cx="640467" cy="648698"/>
            <a:chOff x="8118815" y="1587971"/>
            <a:chExt cx="688277" cy="688277"/>
          </a:xfrm>
        </p:grpSpPr>
        <p:grpSp>
          <p:nvGrpSpPr>
            <p:cNvPr id="162" name="Group 63">
              <a:extLst>
                <a:ext uri="{FF2B5EF4-FFF2-40B4-BE49-F238E27FC236}">
                  <a16:creationId xmlns:a16="http://schemas.microsoft.com/office/drawing/2014/main" id="{8E841860-5316-F04C-A7AB-1741A589502A}"/>
                </a:ext>
              </a:extLst>
            </p:cNvPr>
            <p:cNvGrpSpPr>
              <a:grpSpLocks noChangeAspect="1"/>
            </p:cNvGrpSpPr>
            <p:nvPr>
              <p:custDataLst>
                <p:tags r:id="rId6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64" name="background">
                <a:extLst>
                  <a:ext uri="{FF2B5EF4-FFF2-40B4-BE49-F238E27FC236}">
                    <a16:creationId xmlns:a16="http://schemas.microsoft.com/office/drawing/2014/main" id="{189404F5-89B8-234C-8F76-47D11336BE9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65" name="arc">
                <a:extLst>
                  <a:ext uri="{FF2B5EF4-FFF2-40B4-BE49-F238E27FC236}">
                    <a16:creationId xmlns:a16="http://schemas.microsoft.com/office/drawing/2014/main" id="{5818A9B5-34A9-6544-B31E-E6BBA85B280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66" name="circle">
                <a:extLst>
                  <a:ext uri="{FF2B5EF4-FFF2-40B4-BE49-F238E27FC236}">
                    <a16:creationId xmlns:a16="http://schemas.microsoft.com/office/drawing/2014/main" id="{6880C501-1C10-2242-BE9E-88BAD9EA3F92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3" name="Oval 10">
              <a:extLst>
                <a:ext uri="{FF2B5EF4-FFF2-40B4-BE49-F238E27FC236}">
                  <a16:creationId xmlns:a16="http://schemas.microsoft.com/office/drawing/2014/main" id="{01F07B25-6437-C941-8C40-B1B5EA48914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44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grpSp>
        <p:nvGrpSpPr>
          <p:cNvPr id="167" name="Группа 166">
            <a:extLst>
              <a:ext uri="{FF2B5EF4-FFF2-40B4-BE49-F238E27FC236}">
                <a16:creationId xmlns:a16="http://schemas.microsoft.com/office/drawing/2014/main" id="{E24A7DF1-E89C-5643-B09E-7C976AC8A15E}"/>
              </a:ext>
            </a:extLst>
          </p:cNvPr>
          <p:cNvGrpSpPr/>
          <p:nvPr/>
        </p:nvGrpSpPr>
        <p:grpSpPr>
          <a:xfrm>
            <a:off x="8187606" y="4713954"/>
            <a:ext cx="640467" cy="648698"/>
            <a:chOff x="8118815" y="1587971"/>
            <a:chExt cx="688277" cy="688277"/>
          </a:xfrm>
        </p:grpSpPr>
        <p:grpSp>
          <p:nvGrpSpPr>
            <p:cNvPr id="168" name="Group 63">
              <a:extLst>
                <a:ext uri="{FF2B5EF4-FFF2-40B4-BE49-F238E27FC236}">
                  <a16:creationId xmlns:a16="http://schemas.microsoft.com/office/drawing/2014/main" id="{137BE9AF-87E3-7144-9283-455BE96506D4}"/>
                </a:ext>
              </a:extLst>
            </p:cNvPr>
            <p:cNvGrpSpPr>
              <a:grpSpLocks noChangeAspect="1"/>
            </p:cNvGrpSpPr>
            <p:nvPr>
              <p:custDataLst>
                <p:tags r:id="rId5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170" name="background">
                <a:extLst>
                  <a:ext uri="{FF2B5EF4-FFF2-40B4-BE49-F238E27FC236}">
                    <a16:creationId xmlns:a16="http://schemas.microsoft.com/office/drawing/2014/main" id="{D3D6F07D-BE23-8346-BC7E-4C6DC6BFF72A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171" name="arc">
                <a:extLst>
                  <a:ext uri="{FF2B5EF4-FFF2-40B4-BE49-F238E27FC236}">
                    <a16:creationId xmlns:a16="http://schemas.microsoft.com/office/drawing/2014/main" id="{FB28524E-6CE4-C344-81BF-8BDBCC88FDAE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172" name="circle">
                <a:extLst>
                  <a:ext uri="{FF2B5EF4-FFF2-40B4-BE49-F238E27FC236}">
                    <a16:creationId xmlns:a16="http://schemas.microsoft.com/office/drawing/2014/main" id="{91E03691-1A70-AA44-B812-1CB175868330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169" name="Oval 10">
              <a:extLst>
                <a:ext uri="{FF2B5EF4-FFF2-40B4-BE49-F238E27FC236}">
                  <a16:creationId xmlns:a16="http://schemas.microsoft.com/office/drawing/2014/main" id="{5F115F8B-3F00-4544-BD0D-6DCBCCBB1F1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37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173" name="Треугольник 172">
            <a:extLst>
              <a:ext uri="{FF2B5EF4-FFF2-40B4-BE49-F238E27FC236}">
                <a16:creationId xmlns:a16="http://schemas.microsoft.com/office/drawing/2014/main" id="{B58AECD7-3C04-BA48-A139-C23D4EA36932}"/>
              </a:ext>
            </a:extLst>
          </p:cNvPr>
          <p:cNvSpPr/>
          <p:nvPr/>
        </p:nvSpPr>
        <p:spPr>
          <a:xfrm>
            <a:off x="3973905" y="2127178"/>
            <a:ext cx="404252" cy="333284"/>
          </a:xfrm>
          <a:prstGeom prst="triangle">
            <a:avLst/>
          </a:prstGeom>
          <a:solidFill>
            <a:srgbClr val="92D05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sp>
        <p:nvSpPr>
          <p:cNvPr id="175" name="Треугольник 174">
            <a:extLst>
              <a:ext uri="{FF2B5EF4-FFF2-40B4-BE49-F238E27FC236}">
                <a16:creationId xmlns:a16="http://schemas.microsoft.com/office/drawing/2014/main" id="{2BEEBB58-3CC1-0740-AEFE-25996E722948}"/>
              </a:ext>
            </a:extLst>
          </p:cNvPr>
          <p:cNvSpPr/>
          <p:nvPr/>
        </p:nvSpPr>
        <p:spPr>
          <a:xfrm rot="10800000">
            <a:off x="7676155" y="5936741"/>
            <a:ext cx="404252" cy="333284"/>
          </a:xfrm>
          <a:prstGeom prst="triangle">
            <a:avLst/>
          </a:prstGeom>
          <a:solidFill>
            <a:srgbClr val="C00000"/>
          </a:solidFill>
          <a:ln w="9525" cap="rnd" cmpd="sng" algn="ctr">
            <a:noFill/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 sz="1200" dirty="0">
              <a:solidFill>
                <a:srgbClr val="FFFFFF"/>
              </a:solidFill>
              <a:latin typeface="PT Sans" panose="020B0503020203020204" pitchFamily="34" charset="0"/>
            </a:endParaRPr>
          </a:p>
        </p:txBody>
      </p:sp>
      <p:grpSp>
        <p:nvGrpSpPr>
          <p:cNvPr id="82" name="Группа 81">
            <a:extLst>
              <a:ext uri="{FF2B5EF4-FFF2-40B4-BE49-F238E27FC236}">
                <a16:creationId xmlns:a16="http://schemas.microsoft.com/office/drawing/2014/main" id="{8A0856A5-1BD3-43A0-9941-0FB7E2F99BC7}"/>
              </a:ext>
            </a:extLst>
          </p:cNvPr>
          <p:cNvGrpSpPr/>
          <p:nvPr/>
        </p:nvGrpSpPr>
        <p:grpSpPr>
          <a:xfrm>
            <a:off x="7658376" y="5167786"/>
            <a:ext cx="640467" cy="648698"/>
            <a:chOff x="8118815" y="1587971"/>
            <a:chExt cx="688277" cy="688277"/>
          </a:xfrm>
        </p:grpSpPr>
        <p:grpSp>
          <p:nvGrpSpPr>
            <p:cNvPr id="83" name="Group 63">
              <a:extLst>
                <a:ext uri="{FF2B5EF4-FFF2-40B4-BE49-F238E27FC236}">
                  <a16:creationId xmlns:a16="http://schemas.microsoft.com/office/drawing/2014/main" id="{D8BE671D-4D79-49B8-94FD-3F3FB588BC31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>
            <a:xfrm>
              <a:off x="8118815" y="1587971"/>
              <a:ext cx="688277" cy="688277"/>
              <a:chOff x="6096000" y="3429000"/>
              <a:chExt cx="269875" cy="269875"/>
            </a:xfrm>
          </p:grpSpPr>
          <p:sp>
            <p:nvSpPr>
              <p:cNvPr id="85" name="background">
                <a:extLst>
                  <a:ext uri="{FF2B5EF4-FFF2-40B4-BE49-F238E27FC236}">
                    <a16:creationId xmlns:a16="http://schemas.microsoft.com/office/drawing/2014/main" id="{6A0453AA-6B71-425C-A63E-E7B3E3DAF756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solidFill>
                <a:srgbClr val="E2E2E3">
                  <a:lumMod val="100000"/>
                </a:srgbClr>
              </a:solidFill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  <p:sp>
            <p:nvSpPr>
              <p:cNvPr id="86" name="arc">
                <a:extLst>
                  <a:ext uri="{FF2B5EF4-FFF2-40B4-BE49-F238E27FC236}">
                    <a16:creationId xmlns:a16="http://schemas.microsoft.com/office/drawing/2014/main" id="{F25E6114-6060-4818-89DE-B90484930BAD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arc">
                <a:avLst>
                  <a:gd name="adj1" fmla="val 16200000"/>
                  <a:gd name="adj2" fmla="val 5274526"/>
                </a:avLst>
              </a:prstGeom>
              <a:solidFill>
                <a:srgbClr val="FFC000"/>
              </a:solidFill>
              <a:ln w="9525" cap="rnd" cmpd="sng" algn="ctr">
                <a:noFill/>
                <a:prstDash val="solid"/>
                <a:round/>
              </a:ln>
              <a:effectLst/>
              <a:extLst>
                <a:ext uri="{91240B29-F687-4F45-9708-019B960494DF}">
                  <a14:hiddenLine xmlns:a14="http://schemas.microsoft.com/office/drawing/2010/main" w="9525" cap="rnd" cmpd="sng" algn="ctr">
                    <a:solidFill>
                      <a:schemeClr val="tx1">
                        <a:lumMod val="60000"/>
                        <a:lumOff val="40000"/>
                      </a:schemeClr>
                    </a:solidFill>
                    <a:prstDash val="solid"/>
                    <a:round/>
                  </a14:hiddenLine>
                </a:ext>
              </a:extLst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>
                <a:noAutofit/>
              </a:bodyPr>
              <a:lstStyle/>
              <a:p>
                <a:pPr algn="ctr"/>
                <a:endParaRPr lang="en-US">
                  <a:latin typeface="PT Sans" panose="020B0503020203020204" pitchFamily="34" charset="0"/>
                </a:endParaRPr>
              </a:p>
            </p:txBody>
          </p:sp>
          <p:sp>
            <p:nvSpPr>
              <p:cNvPr id="87" name="circle">
                <a:extLst>
                  <a:ext uri="{FF2B5EF4-FFF2-40B4-BE49-F238E27FC236}">
                    <a16:creationId xmlns:a16="http://schemas.microsoft.com/office/drawing/2014/main" id="{8D120B87-156E-40C6-8CA6-479FEBFE4928}"/>
                  </a:ext>
                </a:extLst>
              </p:cNvPr>
              <p:cNvSpPr/>
              <p:nvPr/>
            </p:nvSpPr>
            <p:spPr>
              <a:xfrm>
                <a:off x="6096000" y="3429000"/>
                <a:ext cx="269875" cy="269875"/>
              </a:xfrm>
              <a:prstGeom prst="ellipse">
                <a:avLst/>
              </a:prstGeom>
              <a:noFill/>
              <a:ln w="9525" cap="rnd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595959"/>
                    </a:solidFill>
                  </a14:hiddenFill>
                </a:ext>
                <a:ext uri="{91240B29-F687-4F45-9708-019B960494DF}">
                  <a14:hiddenLine xmlns:a14="http://schemas.microsoft.com/office/drawing/2010/main" w="9525" cap="rnd" cmpd="sng" algn="ctr">
                    <a:solidFill>
                      <a:srgbClr val="595959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</a:ex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 sz="1200" dirty="0">
                  <a:solidFill>
                    <a:srgbClr val="FFFFFF"/>
                  </a:solidFill>
                  <a:latin typeface="PT Sans" panose="020B0503020203020204" pitchFamily="34" charset="0"/>
                </a:endParaRPr>
              </a:p>
            </p:txBody>
          </p:sp>
        </p:grpSp>
        <p:sp>
          <p:nvSpPr>
            <p:cNvPr id="84" name="Oval 10">
              <a:extLst>
                <a:ext uri="{FF2B5EF4-FFF2-40B4-BE49-F238E27FC236}">
                  <a16:creationId xmlns:a16="http://schemas.microsoft.com/office/drawing/2014/main" id="{E07FCF51-77D7-43F8-BC33-F63FB688520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12992" y="1679267"/>
              <a:ext cx="505683" cy="505683"/>
            </a:xfrm>
            <a:prstGeom prst="ellipse">
              <a:avLst/>
            </a:prstGeom>
            <a:solidFill>
              <a:srgbClr val="F2F2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91440" tIns="91440" rIns="91440" bIns="91440" rtlCol="0" anchor="ctr"/>
            <a:lstStyle/>
            <a:p>
              <a:pPr algn="ctr">
                <a:lnSpc>
                  <a:spcPct val="95000"/>
                </a:lnSpc>
              </a:pPr>
              <a:r>
                <a:rPr lang="ru-RU" sz="1100" b="1" kern="0" dirty="0">
                  <a:solidFill>
                    <a:srgbClr val="595959"/>
                  </a:solidFill>
                  <a:latin typeface="PT Sans" panose="020B0503020203020204" pitchFamily="34" charset="0"/>
                </a:rPr>
                <a:t>11</a:t>
              </a:r>
              <a:endParaRPr lang="en-US" sz="1100" b="1" kern="0" dirty="0">
                <a:solidFill>
                  <a:srgbClr val="595959"/>
                </a:solidFill>
                <a:latin typeface="PT Sans" panose="020B0503020203020204" pitchFamily="34" charset="0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E66EBCB9-815F-48A4-ACC5-26FD397CB627}"/>
              </a:ext>
            </a:extLst>
          </p:cNvPr>
          <p:cNvSpPr txBox="1"/>
          <p:nvPr/>
        </p:nvSpPr>
        <p:spPr>
          <a:xfrm>
            <a:off x="8481404" y="5367352"/>
            <a:ext cx="2547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Северо-Кавказский ФО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1259D8B-D2EB-4E48-B135-9DB03A12ACEB}"/>
              </a:ext>
            </a:extLst>
          </p:cNvPr>
          <p:cNvSpPr txBox="1"/>
          <p:nvPr/>
        </p:nvSpPr>
        <p:spPr>
          <a:xfrm>
            <a:off x="8420095" y="3478692"/>
            <a:ext cx="2022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Сибирский ФО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37E915-30A3-4F22-A913-9E7A9AAF480A}"/>
              </a:ext>
            </a:extLst>
          </p:cNvPr>
          <p:cNvSpPr txBox="1"/>
          <p:nvPr/>
        </p:nvSpPr>
        <p:spPr>
          <a:xfrm>
            <a:off x="8921377" y="4842406"/>
            <a:ext cx="22452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latin typeface="PT Sans" panose="020B0503020203020204" pitchFamily="34" charset="0"/>
              </a:rPr>
              <a:t>Южный ФО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471572-77D9-49E3-B99D-1FC98C9A5FE4}"/>
              </a:ext>
            </a:extLst>
          </p:cNvPr>
          <p:cNvSpPr txBox="1"/>
          <p:nvPr/>
        </p:nvSpPr>
        <p:spPr>
          <a:xfrm>
            <a:off x="1997839" y="2503406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</a:t>
            </a:r>
            <a:r>
              <a:rPr lang="en-US" sz="800" dirty="0"/>
              <a:t>37</a:t>
            </a:r>
            <a:endParaRPr lang="ru-RU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3FB8341-CBB5-466F-911E-CF7A743F734E}"/>
              </a:ext>
            </a:extLst>
          </p:cNvPr>
          <p:cNvSpPr txBox="1"/>
          <p:nvPr/>
        </p:nvSpPr>
        <p:spPr>
          <a:xfrm>
            <a:off x="411332" y="3707682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</a:t>
            </a:r>
            <a:r>
              <a:rPr lang="en-US" sz="800" dirty="0"/>
              <a:t>10</a:t>
            </a:r>
            <a:endParaRPr lang="ru-RU" sz="8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64D891D-7650-41A2-AD6C-BBAA7E458B04}"/>
              </a:ext>
            </a:extLst>
          </p:cNvPr>
          <p:cNvSpPr txBox="1"/>
          <p:nvPr/>
        </p:nvSpPr>
        <p:spPr>
          <a:xfrm>
            <a:off x="430846" y="489368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5A056C-C53D-453B-A898-361ABB1CC628}"/>
              </a:ext>
            </a:extLst>
          </p:cNvPr>
          <p:cNvSpPr txBox="1"/>
          <p:nvPr/>
        </p:nvSpPr>
        <p:spPr>
          <a:xfrm>
            <a:off x="385684" y="6340655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+54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51A707C-C376-48FB-B591-73DF0ED1350B}"/>
              </a:ext>
            </a:extLst>
          </p:cNvPr>
          <p:cNvSpPr txBox="1"/>
          <p:nvPr/>
        </p:nvSpPr>
        <p:spPr>
          <a:xfrm>
            <a:off x="8391716" y="2178240"/>
            <a:ext cx="3385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+27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903EC48-7FB6-44B5-9B82-6B5C7B924025}"/>
              </a:ext>
            </a:extLst>
          </p:cNvPr>
          <p:cNvSpPr txBox="1"/>
          <p:nvPr/>
        </p:nvSpPr>
        <p:spPr>
          <a:xfrm>
            <a:off x="8345655" y="319448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06884B5-C6BB-4F15-BBA0-B4520D55DB6C}"/>
              </a:ext>
            </a:extLst>
          </p:cNvPr>
          <p:cNvSpPr txBox="1"/>
          <p:nvPr/>
        </p:nvSpPr>
        <p:spPr>
          <a:xfrm>
            <a:off x="7838648" y="3669926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657074F-B7CE-435C-9709-3144C9A87344}"/>
              </a:ext>
            </a:extLst>
          </p:cNvPr>
          <p:cNvSpPr txBox="1"/>
          <p:nvPr/>
        </p:nvSpPr>
        <p:spPr>
          <a:xfrm>
            <a:off x="8315386" y="4156594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499489-386C-4F8B-A24B-5E61A69A6B75}"/>
              </a:ext>
            </a:extLst>
          </p:cNvPr>
          <p:cNvSpPr txBox="1"/>
          <p:nvPr/>
        </p:nvSpPr>
        <p:spPr>
          <a:xfrm>
            <a:off x="7821870" y="4646117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20DD7EA-A9D9-4C2B-95B2-870246DA6C81}"/>
              </a:ext>
            </a:extLst>
          </p:cNvPr>
          <p:cNvSpPr txBox="1"/>
          <p:nvPr/>
        </p:nvSpPr>
        <p:spPr>
          <a:xfrm>
            <a:off x="8358297" y="5064205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dirty="0"/>
              <a:t>+3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D3C0AC-FE5F-4F26-9782-0EAB948EEDC4}"/>
              </a:ext>
            </a:extLst>
          </p:cNvPr>
          <p:cNvSpPr txBox="1"/>
          <p:nvPr/>
        </p:nvSpPr>
        <p:spPr>
          <a:xfrm>
            <a:off x="7821869" y="5535958"/>
            <a:ext cx="3196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+0</a:t>
            </a:r>
            <a:endParaRPr lang="ru-RU" sz="80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F856D1C-E24E-4C29-8894-47E964C45D23}"/>
              </a:ext>
            </a:extLst>
          </p:cNvPr>
          <p:cNvSpPr txBox="1"/>
          <p:nvPr/>
        </p:nvSpPr>
        <p:spPr>
          <a:xfrm>
            <a:off x="8345655" y="6264411"/>
            <a:ext cx="3219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+0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DADCE59-3B75-4C53-A149-C94B6FFCB03C}"/>
              </a:ext>
            </a:extLst>
          </p:cNvPr>
          <p:cNvSpPr txBox="1"/>
          <p:nvPr/>
        </p:nvSpPr>
        <p:spPr>
          <a:xfrm>
            <a:off x="7812562" y="2794073"/>
            <a:ext cx="32195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/>
              <a:t>+1</a:t>
            </a:r>
          </a:p>
        </p:txBody>
      </p:sp>
      <p:graphicFrame>
        <p:nvGraphicFramePr>
          <p:cNvPr id="30" name="Таблица 29">
            <a:extLst>
              <a:ext uri="{FF2B5EF4-FFF2-40B4-BE49-F238E27FC236}">
                <a16:creationId xmlns:a16="http://schemas.microsoft.com/office/drawing/2014/main" id="{C091189A-19F7-4483-8DCC-93FAF5556B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202836"/>
              </p:ext>
            </p:extLst>
          </p:nvPr>
        </p:nvGraphicFramePr>
        <p:xfrm>
          <a:off x="4394935" y="2100313"/>
          <a:ext cx="3063945" cy="2303145"/>
        </p:xfrm>
        <a:graphic>
          <a:graphicData uri="http://schemas.openxmlformats.org/drawingml/2006/table">
            <a:tbl>
              <a:tblPr/>
              <a:tblGrid>
                <a:gridCol w="2130864">
                  <a:extLst>
                    <a:ext uri="{9D8B030D-6E8A-4147-A177-3AD203B41FA5}">
                      <a16:colId xmlns:a16="http://schemas.microsoft.com/office/drawing/2014/main" val="3374591103"/>
                    </a:ext>
                  </a:extLst>
                </a:gridCol>
                <a:gridCol w="933081">
                  <a:extLst>
                    <a:ext uri="{9D8B030D-6E8A-4147-A177-3AD203B41FA5}">
                      <a16:colId xmlns:a16="http://schemas.microsoft.com/office/drawing/2014/main" val="680728754"/>
                    </a:ext>
                  </a:extLst>
                </a:gridCol>
              </a:tblGrid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г. Москва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197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26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039859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г. Санкт-Петербург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42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1475982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Московская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28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6202337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Свердловская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24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6753432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Приморский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20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62043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Калининградская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17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2453703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Ростовская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(+1)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985280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Нижегородская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15</a:t>
                      </a:r>
                      <a:r>
                        <a:rPr lang="en-US" sz="1100" b="0" i="0" u="none" strike="noStrike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(+1)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290432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Краснодарский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411939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Челябинская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</a:t>
                      </a:r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180014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Красноярский край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1933217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 Башкортостан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 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82514609"/>
                  </a:ext>
                </a:extLst>
              </a:tr>
              <a:tr h="146854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Новосибирская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253414"/>
                  </a:ext>
                </a:extLst>
              </a:tr>
            </a:tbl>
          </a:graphicData>
        </a:graphic>
      </p:graphicFrame>
      <p:graphicFrame>
        <p:nvGraphicFramePr>
          <p:cNvPr id="31" name="Таблица 30">
            <a:extLst>
              <a:ext uri="{FF2B5EF4-FFF2-40B4-BE49-F238E27FC236}">
                <a16:creationId xmlns:a16="http://schemas.microsoft.com/office/drawing/2014/main" id="{BACC99B6-99A4-4B72-92F0-BE99A88FC7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940464"/>
              </p:ext>
            </p:extLst>
          </p:nvPr>
        </p:nvGraphicFramePr>
        <p:xfrm>
          <a:off x="4378157" y="4453971"/>
          <a:ext cx="3077786" cy="2293620"/>
        </p:xfrm>
        <a:graphic>
          <a:graphicData uri="http://schemas.openxmlformats.org/drawingml/2006/table">
            <a:tbl>
              <a:tblPr/>
              <a:tblGrid>
                <a:gridCol w="2140490">
                  <a:extLst>
                    <a:ext uri="{9D8B030D-6E8A-4147-A177-3AD203B41FA5}">
                      <a16:colId xmlns:a16="http://schemas.microsoft.com/office/drawing/2014/main" val="440126922"/>
                    </a:ext>
                  </a:extLst>
                </a:gridCol>
                <a:gridCol w="937296">
                  <a:extLst>
                    <a:ext uri="{9D8B030D-6E8A-4147-A177-3AD203B41FA5}">
                      <a16:colId xmlns:a16="http://schemas.microsoft.com/office/drawing/2014/main" val="2902028438"/>
                    </a:ext>
                  </a:extLst>
                </a:gridCol>
              </a:tblGrid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Костромская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21201560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</a:t>
                      </a:r>
                      <a:r>
                        <a:rPr lang="ru-RU" sz="1100" b="0" i="0" u="none" strike="noStrike" baseline="0" dirty="0" smtClean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Марий Эл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(+1)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34811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Архангельская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504760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Курганская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276575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Рязанская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3076504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Республика Мордовия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4680475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Карачаево-Черкесская </a:t>
                      </a:r>
                      <a:r>
                        <a:rPr lang="ru-RU" sz="1100" b="0" i="0" u="none" strike="noStrike" dirty="0" smtClean="0">
                          <a:effectLst/>
                          <a:latin typeface="Calibri" panose="020F0502020204030204" pitchFamily="34" charset="0"/>
                        </a:rPr>
                        <a:t>Республика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6821769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Томская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852190"/>
                  </a:ext>
                </a:extLst>
              </a:tr>
              <a:tr h="32255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Ямало-Ненецкий автономный округ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(+1)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709794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Кемеровская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1812686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Магаданская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1566294"/>
                  </a:ext>
                </a:extLst>
              </a:tr>
              <a:tr h="165731"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b="0" i="0" u="none" strike="noStrike">
                          <a:effectLst/>
                          <a:latin typeface="Calibri" panose="020F0502020204030204" pitchFamily="34" charset="0"/>
                        </a:rPr>
                        <a:t>Владимирская область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US" sz="1100" b="0" i="0" u="none" strike="noStrike" dirty="0">
                          <a:effectLst/>
                          <a:latin typeface="Calibri" panose="020F0502020204030204" pitchFamily="34" charset="0"/>
                        </a:rPr>
                        <a:t> (+0)</a:t>
                      </a:r>
                      <a:endParaRPr lang="ru-RU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7764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139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88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EE4P_MASTERWIZARD_MARGINS" val="0"/>
  <p:tag name="EE4P_LANGUAGE_ID" val="1033"/>
  <p:tag name="EE4P_STYLE_NAME" val="CRPT_yellow_grey Grid 16:9"/>
  <p:tag name="EE4P_MASTERWIZARD_DRAFT" val="0"/>
  <p:tag name="EE4P_AGENDAWIZARD" val="&lt;ee4p&gt;&lt;layouts&gt;&lt;layout name=&quot;Section Header&quot; id=&quot;227_1-1&quot;&gt;&lt;standard&gt;&lt;textframe horizontalAnchor=&quot;1&quot; marginBottom=&quot;0&quot; marginLeft=&quot;0&quot; marginRight=&quot;0&quot; marginTop=&quot;0&quot; orientation=&quot;1&quot; verticalAnchor=&quot;1&quot; /&gt;&lt;font name=&quot;PT Sans Caption&quot; bold=&quot;0&quot; italic=&quot;0&quot; color=&quot;#595959&quot; /&gt;&lt;paragraphformat firstLineIndent=&quot;0&quot; leftIndent=&quot;0&quot; rightIndent=&quot;0&quot; lineRuleBefore=&quot;&quot; lineRuleWithin=&quot;&quot; lineRuleAfter=&quot;&quot; spaceBefore=&quot;&quot; spaceWithin=&quot;&quot; spaceAfter=&quot;&quot; /&gt;&lt;fill visible=&quot;0&quot; /&gt;&lt;line visible=&quot;0&quot; /&gt;&lt;bulletformat visible=&quot;0&quot; /&gt;&lt;/standard&gt;&lt;agenda name=&quot;&quot; title=&quot;&quot; subtitle=&quot;&quot; sizingModeId=&quot;1&quot; fontSize=&quot;24&quot; fontSizeAuto=&quot;1&quot; startTime=&quot;540&quot; timeFormatId=&quot;1&quot; startItemNo=&quot;1&quot; createSingleAgendaSlide=&quot;1&quot; createSeparatingSlides=&quot;1&quot; createBackupSlide=&quot;1&quot; /&gt;&lt;columns&gt;&lt;column field=&quot;itemno&quot; label=&quot;No.&quot; checked=&quot;0&quot; leftSpacing=&quot;0&quot; rightSpacing=&quot;0&quot; dock=&quot;1&quot; fixedWidth=&quot;51.87527&quot; /&gt;&lt;column field=&quot;topic&quot; label=&quot;Topic&quot; leftSpacing=&quot;0&quot; rightDistribute=&quot;1&quot; dock=&quot;1&quot; /&gt;&lt;column field=&quot;responsible&quot; label=&quot;Responsible&quot; visible=&quot;0&quot; checked=&quot;0&quot; leftSpacing=&quot;10&quot; rightDistribute=&quot;1&quot; dock=&quot;1&quot; /&gt;&lt;column field=&quot;freecolumn&quot; label=&quot;&quot; visible=&quot;0&quot; checked=&quot;0&quot; leftSpacing=&quot;10&quot; rightDistribute=&quot;1&quot; dock=&quot;1&quot; /&gt;&lt;column field=&quot;timeslot&quot; label=&quot;Time Slot&quot; visible=&quot;1&quot; checked=&quot;0&quot; leftSpacing=&quot;34&quot; rightSpacing=&quot;0&quot; dock=&quot;2&quot; /&gt;&lt;column field=&quot;pageno&quot; label=&quot;Page No.&quot; visible=&quot;0&quot; checked=&quot;0&quot; leftSpacing=&quot;34&quot; rightSpacing=&quot;0&quot; dock=&quot;2&quot; /&gt;&lt;/columns&gt;&lt;position left=&quot;395.4111&quot; top=&quot;116.9109&quot; width=&quot;515.0769&quot; height=&quot;345.2203&quot; /&gt;&lt;!--&#10;      &lt;subtitle&gt;&#10;      &#10;        &lt;position left=&quot;197.597&quot; top=&quot;369.3848&quot; width=&quot;123.634&quot; height=&quot;115.6044&quot; autoshape=&quot;1&quot; rotation=&quot;0&quot; /&gt;&#10;        &lt;line visible=&quot;1&quot; weight=&quot;0.75&quot; style=&quot;1&quot; dashStyle=&quot;1&quot; foreColor=&quot;#595959&quot; /&gt;&#10;        &lt;fill visible=&quot;0&quot; /&gt;&#10;        &lt;textframe horizontalAnchor=&quot;1&quot; verticalAnchor=&quot;1&quot; orientation=&quot;1&quot; wordWrap=&quot;1&quot; autoSize=&quot;0&quot; marginLeft=&quot;8.503937&quot; marginRight=&quot;0&quot; marginTop=&quot;14.17323&quot; marginBottom=&quot;0&quot; /&gt;&#10;        &lt;paragraphformat alignment=&quot;1&quot; lineRuleBefore=&quot;0&quot; lineRuleWithin=&quot;1&quot; lineRuleAfter=&quot;0&quot; spaceBefore=&quot;0&quot; spaceWithin=&quot;0.95&quot; spaceAfter=&quot;0&quot; /&gt;&#10;        &lt;font name=&quot;Trebuchet MS&quot; size=&quot;10&quot; bold=&quot;0&quot; italic=&quot;0&quot; underlineStyle=&quot;0&quot; color=&quot;#595959&quot; spacing=&quot;0&quot; kerning=&quot;12&quot; /&gt;&#10;      &#10;      &lt;/subtitle&gt;&#10;      --&gt;&lt;settings allowedSizingModeIds=&quot;1|2&quot; allowedFontSizes=&quot;8|9|10.5|11|12|14|16|18|20|22|24&quot; allowedTimeFormatIds=&quot;1|2|3&quot; slideLayout=&quot;11&quot; customLayoutName=&quot;Blank green|Presentation¦Blank green&quot; customLayoutIndex=&quot;&quot; showBreak=&quot;0&quot; singleAgendaSlideSelected=&quot;0&quot; backupSlideTitle=&quot;Unused Slides&quot; topMargin=&quot;0&quot; leftMargin=&quot;0&quot; allowedLevels=&quot;2&quot; itemNoFormats=&quot;{1}¦{1}.{2}¦{3:alphaLC}¦{3:alphaLC}.{4:alphaLC}&quot; customLayoutNameBackup=&quot;Special gray|Presentation¦Special gray&quot; titlePrompt=&quot;Insert Title&quot; namePrompt=&quot;Insert Date&quot; /&gt;&lt;cases&gt;&lt;case level=&quot;1&quot; single=&quot;1&quot; break=&quot;0&quot; topMinSpacing=&quot;5&quot; topMaxSpacing=&quot;15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/element&gt;&lt;element field=&quot;pageno&quot; type=&quot;autoshape&quot; autoShapeType=&quot;1&quot;&gt;&lt;paragraphformat alignment=&quot;3&quot; /&gt;&lt;/element&gt;&lt;/case&gt;&lt;case level=&quot;2&quot; single=&quot;1&quot; break=&quot;0&quot; topMinSpacing=&quot;4&quot; topMaxSpacing=&quot;4&quot; bottomMinSpacing=&quot;0&quot; bottomMaxSpacing=&quot;0&quot;&gt;&lt;element field=&quot;topic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textframe marginLeft=&quot;0&quot; /&gt;&lt;font relativeSize=&quot;0.75&quot; /&gt;&lt;/element&gt;&lt;element field=&quot;responsible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freecolumn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timeslot&quot; type=&quot;autoshape&quot; autoShapeType=&quot;1&quot;&gt;&lt;paragraphformat alignment=&quot;1&quot; lineRuleBefore=&quot;0&quot; lineRuleWithin=&quot;1&quot; lineRuleAfter=&quot;0&quot; spaceBefore=&quot;6&quot; spaceWithin=&quot;1.1&quot; spaceAfter=&quot;3&quot; /&gt;&lt;font relativeSize=&quot;0.75&quot; /&gt;&lt;/element&gt;&lt;element field=&quot;pageno&quot; type=&quot;autoshape&quot; autoShapeType=&quot;1&quot;&gt;&lt;paragraphformat alignment=&quot;3&quot; /&gt;&lt;font relativeSize=&quot;0.75&quot; /&gt;&lt;/element&gt;&lt;/case&gt;&lt;/cases&gt;&lt;elements&gt;&lt;element type=&quot;autoshape&quot; autoShapeType=&quot;1&quot; value=&quot;%agendaTitle%&quot; slideType=&quot;1&quot;&gt;&lt;position left=&quot;-345.68251&quot; top=&quot;-45.376146&quot; width=&quot;271.5024&quot; height=&quot;274.7323&quot; autoshape=&quot;1&quot; rotation=&quot;0&quot; /&gt;&lt;line visible=&quot;1&quot; weight=&quot;0.75&quot; style=&quot;1&quot; dashStyle=&quot;1&quot; foreColor=&quot;#595959&quot; /&gt;&lt;fill visible=&quot;0&quot; /&gt;&lt;textframe horizontalAnchor=&quot;1&quot; verticalAnchor=&quot;1&quot; orientation=&quot;1&quot; wordWrap=&quot;1&quot; autoSize=&quot;0&quot; marginLeft=&quot;0&quot; marginRight=&quot;0&quot; marginTop=&quot;19.84252&quot; marginBottom=&quot;0&quot; /&gt;&lt;paragraphformat alignment=&quot;2&quot; lineRuleBefore=&quot;0&quot; lineRuleWithin=&quot;1&quot; lineRuleAfter=&quot;0&quot; spaceBefore=&quot;0&quot; spaceWithin=&quot;0.95&quot; spaceAfter=&quot;0&quot; /&gt;&lt;font name=&quot;PT Sans Caption&quot; size=&quot;54&quot; bold=&quot;0&quot; italic=&quot;0&quot; underlineStyle=&quot;0&quot; color=&quot;#595959&quot; spacing=&quot;0&quot; kerning=&quot;12&quot; /&gt;&lt;/element&gt;&lt;element type=&quot;autoshape&quot; autoShapeType=&quot;1&quot; value=&quot;%agendaName%&quot; slideType=&quot;1&quot;&gt;&lt;position left=&quot;-197.81411&quot; top=&quot;252.473934&quot; width=&quot;123.634&quot; height=&quot;115.6044&quot; autoshape=&quot;1&quot; rotation=&quot;0&quot; /&gt;&lt;line visible=&quot;1&quot; weight=&quot;0.75&quot; style=&quot;1&quot; dashStyle=&quot;1&quot; foreColor=&quot;#595959&quot; /&gt;&lt;fill visible=&quot;0&quot; /&gt;&lt;textframe horizontalAnchor=&quot;1&quot; verticalAnchor=&quot;1&quot; orientation=&quot;1&quot; wordWrap=&quot;1&quot; autoSize=&quot;0&quot; marginLeft=&quot;8.503937&quot; marginRight=&quot;0&quot; marginTop=&quot;14.17323&quot; marginBottom=&quot;0&quot; /&gt;&lt;paragraphformat alignment=&quot;1&quot; lineRuleBefore=&quot;0&quot; lineRuleWithin=&quot;1&quot; lineRuleAfter=&quot;0&quot; spaceBefore=&quot;0&quot; spaceWithin=&quot;0.95&quot; spaceAfter=&quot;0&quot; /&gt;&lt;font name=&quot;PT Sans Caption&quot; size=&quot;10&quot; bold=&quot;0&quot; italic=&quot;0&quot; underlineStyle=&quot;0&quot; color=&quot;#595959&quot; spacing=&quot;0&quot; kerning=&quot;12&quot; /&gt;&lt;/element&gt;&lt;element type=&quot;autoshape&quot; autoShapeType=&quot;1&quot; value=&quot;&quot; slideType=&quot;1&quot;&gt;&lt;position left=&quot;-286.10831&quot; top=&quot;252.473934&quot; width=&quot;73.17614&quot; height=&quot;78.41528&quot; autoshape=&quot;1&quot; rotation=&quot;0&quot; /&gt;&lt;line visible=&quot;1&quot; weight=&quot;0.75&quot; style=&quot;1&quot; dashStyle=&quot;1&quot; foreColor=&quot;#595959&quot; /&gt;&lt;fill visible=&quot;0&quot; /&gt;&lt;/element&gt;&lt;element type=&quot;autoshape&quot; autoShapeType=&quot;1&quot; value=&quot;&quot; slideType=&quot;2&quot;&gt;&lt;position left=&quot;-294.2502816&quot; top=&quot;-4.4596064&quot; width=&quot;74.61984&quot; height=&quot;74.61984&quot; autoshape=&quot;1&quot; rotation=&quot;0&quot; /&gt;&lt;line visible=&quot;1&quot; weight=&quot;0.75&quot; style=&quot;1&quot; dashStyle=&quot;1&quot; foreColor=&quot;#595959&quot; /&gt;&lt;fill visible=&quot;0&quot; /&gt;&lt;/element&gt;&lt;element type=&quot;autoshape&quot; autoShapeType=&quot;1&quot; value=&quot;%topic%&quot; slideType=&quot;2&quot;&gt;&lt;position left=&quot;-294.2502816&quot; top=&quot;93.1711075&quot; width=&quot;758.6493&quot; height=&quot;252.2583&quot; autoshape=&quot;1&quot; rotation=&quot;0&quot; /&gt;&lt;line visible=&quot;1&quot; weight=&quot;0.75&quot; style=&quot;1&quot; dashStyle=&quot;1&quot; foreColor=&quot;#595959&quot; /&gt;&lt;fill visible=&quot;0&quot; /&gt;&lt;textframe horizontalAnchor=&quot;1&quot; verticalAnchor=&quot;4&quot; orientation=&quot;1&quot; wordWrap=&quot;1&quot; autoSize=&quot;0&quot; marginLeft=&quot;21.6&quot; marginRight=&quot;21.6&quot; marginTop=&quot;21.6&quot; marginBottom=&quot;10.8&quot; /&gt;&lt;paragraphformat alignment=&quot;1&quot; lineRuleBefore=&quot;0&quot; lineRuleWithin=&quot;0&quot; lineRuleAfter=&quot;0&quot; spaceBefore=&quot;0&quot; spaceWithin=&quot;60&quot; spaceAfter=&quot;0&quot; /&gt;&lt;font name=&quot;PT Sans Caption&quot; size=&quot;54&quot; bold=&quot;0&quot; italic=&quot;0&quot; underlineStyle=&quot;0&quot; color=&quot;#595959&quot; spacing=&quot;0&quot; kerning=&quot;12&quot; /&gt;&lt;/element&gt;&lt;/elements&gt;&lt;/layout&gt;&lt;/layouts&gt;&lt;contents&gt;&lt;agenda name=&quot;&quot; title=&quot;&quot; subtitle=&quot;&quot; sizingModeId=&quot;1&quot; fontSize=&quot;24&quot; fontSizeAuto=&quot;1&quot; startTime=&quot;540&quot; timeFormatId=&quot;1&quot; startItemNo=&quot;1&quot; createSingleAgendaSlide=&quot;1&quot; createSeparatingSlides=&quot;1&quot; createBackupSlide=&quot;1&quot; layoutId=&quot;227_1-1&quot; createSections=&quot;0&quot;&gt;&lt;columns&gt;&lt;column field=&quot;itemno&quot; label=&quot;No.&quot; checked=&quot;0&quot; leftSpacing=&quot;0&quot; rightSpacing=&quot;0&quot; dock=&quot;1&quot; fixedWidth=&quot;51.87527&quot; /&gt;&lt;column field=&quot;topic&quot; label=&quot;Topic&quot; leftSpacing=&quot;0&quot; rightDistribute=&quot;1&quot; dock=&quot;1&quot; /&gt;&lt;column field=&quot;responsible&quot; label=&quot;Responsible&quot; visible=&quot;0&quot; checked=&quot;0&quot; leftSpacing=&quot;10&quot; rightDistribute=&quot;1&quot; dock=&quot;1&quot; /&gt;&lt;column field=&quot;freecolumn&quot; label=&quot;&quot; visible=&quot;0&quot; checked=&quot;0&quot; leftSpacing=&quot;10&quot; rightDistribute=&quot;1&quot; dock=&quot;1&quot; /&gt;&lt;column field=&quot;timeslot&quot; label=&quot;Time Slot&quot; visible=&quot;1&quot; checked=&quot;0&quot; leftSpacing=&quot;34&quot; rightSpacing=&quot;0&quot; dock=&quot;2&quot; /&gt;&lt;column field=&quot;pageno&quot; label=&quot;Page No.&quot; visible=&quot;0&quot; checked=&quot;0&quot; leftSpacing=&quot;34&quot; rightSpacing=&quot;0&quot; dock=&quot;2&quot; /&gt;&lt;/columns&gt;&lt;items /&gt;&lt;/agenda&gt;&lt;/contents&gt;&lt;/ee4p&gt;"/>
  <p:tag name="EE4P_STYLE_ID" val="aeyVORYL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AGENDAWIZARD" val="element"/>
  <p:tag name="EE4P_AGENDAWIZARD_CONTENT" val="/DATE"/>
  <p:tag name="EE4P_AGENDAWIZARD_PROPERTIES" val="197.597/369.3848/123.634/115.6044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l85vsTaLceIIhfVpPX4zw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cYnobaoBDhRRAJu4JBAJ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8.zobh.E.0.K_S8DqWZOg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PbAaEtsKoEnBezKF04wP5Q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1vaCK9..sUq9hzbmmSuWQ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wwZ4ui7abaOWkx_RmnpVw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FEQ2aVLUXTNWIn.lLDrBnA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4oy1bk_W348MxG93y3wA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zqFxloxOw7oUycSz.ZlXA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o.e3HEJ9xZmQ7oniMwgbw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FzKS9bEpymdfsegskseeQ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MR12fhH9ObW78KqCuFbscA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INPK30w5IV5RMAeZYqYH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ulfPOLv5KJqcu7mZB6CQ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az9SRUtxesD6WEkNvOPw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az9SRUtxesD6WEkNvOPw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az9SRUtxesD6WEkNvOPw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az9SRUtxesD6WEkNvOPw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2Laz9SRUtxesD6WEkNvOPw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STYLE_ID" val="aeyVORYL"/>
  <p:tag name="EE4P_STYLE_NAME" val="CRPT_yellow_grey Grid 16:9"/>
  <p:tag name="EE4P_SMART_ELEMENT" val="HarveyBall"/>
  <p:tag name="EE4P_SMART_ELEMENT_XML" val="&lt;smartelement id=&quot;HarveyBall&quot; custom=&quot;1&quot;&gt;&lt;position width=&quot;21.25&quot; height=&quot;21.25&quot; alignment=&quot;1&quot; /&gt;&lt;elements&gt;&lt;element name=&quot;background&quot;&gt;&lt;fill visible=&quot;1&quot; foreColor=&quot;#e2e2e3&quot; /&gt;&lt;line visible=&quot;0&quot; /&gt;&lt;reflection visible=&quot;0&quot; /&gt;&lt;shadow visible=&quot;0&quot; /&gt;&lt;/element&gt;&lt;element name=&quot;arc&quot;&gt;&lt;fill visible=&quot;1&quot; foreColor=&quot;&quot; /&gt;&lt;line visible=&quot;0&quot; /&gt;&lt;reflection visible=&quot;0&quot; /&gt;&lt;shadow visible=&quot;0&quot; /&gt;&lt;/element&gt;&lt;element name=&quot;circle&quot;&gt;&lt;fill visible=&quot;0&quot; /&gt;&lt;line visible=&quot;0&quot; /&gt;&lt;reflection visible=&quot;0&quot; /&gt;&lt;shadow visible=&quot;0&quot; /&gt;&lt;/element&gt;&lt;/elements&gt;&lt;colors&gt;&lt;color name=&quot;Gray&quot; rgb=&quot;#595959&quot; default=&quot;1&quot; /&gt;&lt;color name=&quot;Darkest Gray&quot; rgb=&quot;#1d1d1d&quot; /&gt;&lt;color name=&quot;Darker Gray&quot; rgb=&quot;#323232&quot; /&gt;&lt;color name=&quot;Green&quot; rgb=&quot;#00b050&quot; /&gt;&lt;color name=&quot;Yellow&quot; rgb=&quot;#ffff00&quot; /&gt;&lt;color name=&quot;Grey&quot; rgb=&quot;#9a9a9a&quot; /&gt;&lt;color name=&quot;Red&quot; rgb=&quot;#c00000&quot; /&gt;&lt;/colors&gt;&lt;/smartelement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E4P_INTELLIGENT_ELEMENT" val="{Name}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3_BCG Grid 16:9">
  <a:themeElements>
    <a:clrScheme name="moscow scheme">
      <a:dk1>
        <a:srgbClr val="595959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Custom 1">
      <a:majorFont>
        <a:latin typeface="PT Sans Caption"/>
        <a:ea typeface=""/>
        <a:cs typeface=""/>
      </a:majorFont>
      <a:minorFont>
        <a:latin typeface="PT Sans Caption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595959"/>
        </a:solidFill>
        <a:ln w="9525" cap="rnd" cmpd="sng" algn="ctr">
          <a:solidFill>
            <a:srgbClr val="595959"/>
          </a:solidFill>
          <a:prstDash val="solid"/>
          <a:round/>
          <a:headEnd type="none" w="med" len="med"/>
          <a:tailEnd type="none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200" dirty="0" smtClean="0">
            <a:solidFill>
              <a:srgbClr val="FFFFFF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 cap="rnd">
          <a:solidFill>
            <a:schemeClr val="tx1">
              <a:lumMod val="60000"/>
              <a:lumOff val="40000"/>
            </a:schemeClr>
          </a:solidFill>
          <a:prstDash val="solid"/>
          <a:round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 cap="rnd">
          <a:noFill/>
          <a:prstDash val="solid"/>
          <a:round/>
        </a:ln>
        <a:extLst>
          <a:ext uri="{909E8E84-426E-40DD-AFC4-6F175D3DCCD1}">
            <a14:hiddenFill xmlns:a14="http://schemas.microsoft.com/office/drawing/2010/main">
              <a:solidFill>
                <a:srgbClr val="29BA74"/>
              </a:solidFill>
            </a14:hiddenFill>
          </a:ext>
        </a:extLst>
      </a:spPr>
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>
            <a:solidFill>
              <a:srgbClr val="595959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custClrLst>
    <a:custClr name="Custom Color">
      <a:srgbClr val="37373A"/>
    </a:custClr>
    <a:custClr name="Custom Color">
      <a:srgbClr val="2E3558"/>
    </a:custClr>
    <a:custClr name="Custom Color">
      <a:srgbClr val="30C1D7"/>
    </a:custClr>
    <a:custClr name="Custom Color">
      <a:srgbClr val="670F31"/>
    </a:custClr>
    <a:custClr name="Custom Color">
      <a:srgbClr val="E71C57"/>
    </a:custClr>
  </a:custClrLst>
  <a:extLst>
    <a:ext uri="{05A4C25C-085E-4340-85A3-A5531E510DB2}">
      <thm15:themeFamily xmlns:thm15="http://schemas.microsoft.com/office/thememl/2012/main" name="Blank_16x9.potx" id="{F1417891-ADEE-4A5A-84BF-A61365689D8D}" vid="{7D249777-7FCF-437A-B862-D77B0EF45DB4}"/>
    </a:ext>
  </a:extLst>
</a:theme>
</file>

<file path=ppt/theme/theme2.xml><?xml version="1.0" encoding="utf-8"?>
<a:theme xmlns:a="http://schemas.openxmlformats.org/drawingml/2006/main" name="Office Theme">
  <a:themeElements>
    <a:clrScheme name="BCG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E3558"/>
      </a:hlink>
      <a:folHlink>
        <a:srgbClr val="670F31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BCG Colors 2015">
      <a:dk1>
        <a:srgbClr val="6E6F73"/>
      </a:dk1>
      <a:lt1>
        <a:sysClr val="window" lastClr="FFFFFF"/>
      </a:lt1>
      <a:dk2>
        <a:srgbClr val="2FC77E"/>
      </a:dk2>
      <a:lt2>
        <a:srgbClr val="E7E7E7"/>
      </a:lt2>
      <a:accent1>
        <a:srgbClr val="03522D"/>
      </a:accent1>
      <a:accent2>
        <a:srgbClr val="197A56"/>
      </a:accent2>
      <a:accent3>
        <a:srgbClr val="E3EE37"/>
      </a:accent3>
      <a:accent4>
        <a:srgbClr val="3EAD92"/>
      </a:accent4>
      <a:accent5>
        <a:srgbClr val="6E6F73"/>
      </a:accent5>
      <a:accent6>
        <a:srgbClr val="295E7E"/>
      </a:accent6>
      <a:hlink>
        <a:srgbClr val="2FC77E"/>
      </a:hlink>
      <a:folHlink>
        <a:srgbClr val="03522D"/>
      </a:folHlink>
    </a:clrScheme>
    <a:fontScheme name="BCG Trebuchet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0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1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2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3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4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5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6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7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8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19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0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1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2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3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4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5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6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7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8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29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0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31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4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5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6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7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8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ppt/theme/themeOverride9.xml><?xml version="1.0" encoding="utf-8"?>
<a:themeOverride xmlns:a="http://schemas.openxmlformats.org/drawingml/2006/main">
  <a:clrScheme name="moscow scheme">
    <a:dk1>
      <a:srgbClr val="595959"/>
    </a:dk1>
    <a:lt1>
      <a:srgbClr val="FFFFFF"/>
    </a:lt1>
    <a:dk2>
      <a:srgbClr val="595959"/>
    </a:dk2>
    <a:lt2>
      <a:srgbClr val="EEEEEE"/>
    </a:lt2>
    <a:accent1>
      <a:srgbClr val="FFAB40"/>
    </a:accent1>
    <a:accent2>
      <a:srgbClr val="212121"/>
    </a:accent2>
    <a:accent3>
      <a:srgbClr val="78909C"/>
    </a:accent3>
    <a:accent4>
      <a:srgbClr val="FFAB40"/>
    </a:accent4>
    <a:accent5>
      <a:srgbClr val="0097A7"/>
    </a:accent5>
    <a:accent6>
      <a:srgbClr val="EEFF41"/>
    </a:accent6>
    <a:hlink>
      <a:srgbClr val="0097A7"/>
    </a:hlink>
    <a:folHlink>
      <a:srgbClr val="0097A7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CE386A865D08004896F092A736948BD9" ma:contentTypeVersion="7" ma:contentTypeDescription="Создание документа." ma:contentTypeScope="" ma:versionID="ae06dcfde6adfc6004167f0818612789">
  <xsd:schema xmlns:xsd="http://www.w3.org/2001/XMLSchema" xmlns:xs="http://www.w3.org/2001/XMLSchema" xmlns:p="http://schemas.microsoft.com/office/2006/metadata/properties" xmlns:ns3="a6a151ab-cf0d-421e-ae2b-5787da2ee45b" targetNamespace="http://schemas.microsoft.com/office/2006/metadata/properties" ma:root="true" ma:fieldsID="2f65ef380e9603e1ff5b4830613565a9" ns3:_="">
    <xsd:import namespace="a6a151ab-cf0d-421e-ae2b-5787da2ee45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a151ab-cf0d-421e-ae2b-5787da2ee45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B15BBF-B3D7-438C-BCD8-BACBF757CCDB}">
  <ds:schemaRefs>
    <ds:schemaRef ds:uri="http://www.w3.org/XML/1998/namespace"/>
    <ds:schemaRef ds:uri="http://purl.org/dc/terms/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6a151ab-cf0d-421e-ae2b-5787da2ee45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E3C2988-AE88-43CA-A5E8-EC9D3D5D35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a151ab-cf0d-421e-ae2b-5787da2ee45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2DF1BDF-11AC-41B0-AB23-ECA19187BC6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17645</TotalTime>
  <Words>1386</Words>
  <Application>Microsoft Office PowerPoint</Application>
  <PresentationFormat>Широкоэкранный</PresentationFormat>
  <Paragraphs>480</Paragraphs>
  <Slides>6</Slides>
  <Notes>1</Notes>
  <HiddenSlides>0</HiddenSlides>
  <MMClips>0</MMClips>
  <ScaleCrop>false</ScaleCrop>
  <HeadingPairs>
    <vt:vector size="10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6</vt:i4>
      </vt:variant>
      <vt:variant>
        <vt:lpstr>Произвольные показы</vt:lpstr>
      </vt:variant>
      <vt:variant>
        <vt:i4>1</vt:i4>
      </vt:variant>
    </vt:vector>
  </HeadingPairs>
  <TitlesOfParts>
    <vt:vector size="15" baseType="lpstr">
      <vt:lpstr>Arial</vt:lpstr>
      <vt:lpstr>Calibri</vt:lpstr>
      <vt:lpstr>PT Sans</vt:lpstr>
      <vt:lpstr>PT Sans Caption</vt:lpstr>
      <vt:lpstr>Trebuchet MS</vt:lpstr>
      <vt:lpstr>3_BCG Grid 16:9</vt:lpstr>
      <vt:lpstr>think-cell Slide</vt:lpstr>
      <vt:lpstr>Слайд think-cell</vt:lpstr>
      <vt:lpstr>Логистика и отпуск: доля действующих зарегистрированных организаций по виду деятельности (по состоянию на 24.08.2020)</vt:lpstr>
      <vt:lpstr>Подключение субъектов обращения в разрезе регионов (по состоянию на 24.08.2020)</vt:lpstr>
      <vt:lpstr>Регистрация участников оборота в ГИС МТ  ТГ Табак. 24.08.2020 (динамика с 11 по 24 августа)</vt:lpstr>
      <vt:lpstr>Регистрация участников оборота в ГИС МТ  ТГ Обувь. 24.08.2020 (динамика с 11 по 24 августа)</vt:lpstr>
      <vt:lpstr>Регистрация участников оборота в ГИС МТ  ТГ Парфюмерия. 24.08.2020 (динамика с 11 по 24 августа)</vt:lpstr>
      <vt:lpstr>Регистрация участников оборота в ГИС МТ  ТГ Фототовары. 24.08.2020 (динамика с 11 по 24 августа)</vt:lpstr>
      <vt:lpstr>Format Guide Workshop</vt:lpstr>
    </vt:vector>
  </TitlesOfParts>
  <Company>The Boston Consulting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 Boston Consulting Group</dc:creator>
  <cp:lastModifiedBy>Дерунов Вадим Алексеевич</cp:lastModifiedBy>
  <cp:revision>1010</cp:revision>
  <cp:lastPrinted>2020-08-28T09:33:20Z</cp:lastPrinted>
  <dcterms:created xsi:type="dcterms:W3CDTF">2018-10-08T08:29:20Z</dcterms:created>
  <dcterms:modified xsi:type="dcterms:W3CDTF">2020-08-28T11:42:51Z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Format Name">
    <vt:lpwstr>Grid Format</vt:lpwstr>
  </property>
  <property fmtid="{D5CDD505-2E9C-101B-9397-08002B2CF9AE}" pid="3" name="NXPowerLiteLastOptimized">
    <vt:lpwstr>954917</vt:lpwstr>
  </property>
  <property fmtid="{D5CDD505-2E9C-101B-9397-08002B2CF9AE}" pid="4" name="NXPowerLiteSettings">
    <vt:lpwstr>89000400038000</vt:lpwstr>
  </property>
  <property fmtid="{D5CDD505-2E9C-101B-9397-08002B2CF9AE}" pid="5" name="NXPowerLiteVersion">
    <vt:lpwstr>D7.1.8</vt:lpwstr>
  </property>
  <property fmtid="{D5CDD505-2E9C-101B-9397-08002B2CF9AE}" pid="6" name="Template Name">
    <vt:lpwstr>16x9</vt:lpwstr>
  </property>
  <property fmtid="{D5CDD505-2E9C-101B-9397-08002B2CF9AE}" pid="7" name="_NewReviewCycle">
    <vt:lpwstr/>
  </property>
  <property fmtid="{D5CDD505-2E9C-101B-9397-08002B2CF9AE}" pid="8" name="ContentTypeId">
    <vt:lpwstr>0x010100CE386A865D08004896F092A736948BD9</vt:lpwstr>
  </property>
</Properties>
</file>